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64" r:id="rId2"/>
    <p:sldId id="265" r:id="rId3"/>
    <p:sldId id="270" r:id="rId4"/>
    <p:sldId id="271" r:id="rId5"/>
    <p:sldId id="272" r:id="rId6"/>
    <p:sldId id="273" r:id="rId7"/>
    <p:sldId id="268" r:id="rId8"/>
    <p:sldId id="269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CC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20" autoAdjust="0"/>
  </p:normalViewPr>
  <p:slideViewPr>
    <p:cSldViewPr>
      <p:cViewPr varScale="1">
        <p:scale>
          <a:sx n="81" d="100"/>
          <a:sy n="81" d="100"/>
        </p:scale>
        <p:origin x="-6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460D8F5-898D-44A4-9545-43F0FEA263AA}" type="datetimeFigureOut">
              <a:rPr lang="pl-PL"/>
              <a:pPr>
                <a:defRPr/>
              </a:pPr>
              <a:t>2020-05-29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F9B07D3-A453-4F55-AFA3-97C57E96BD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2EFCEE-C69A-4F2E-A841-9436D9CEAD2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D0C6A-C1D5-4B25-BB00-5D0D3B25664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7AE497-9BF9-431C-865B-02926B430C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720EF9-FB2E-44E6-B89A-923ADAD6862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EDDB4-0A98-480C-88DE-26AFE9E30BF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772919-044D-4446-85DC-A375962F814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CFAB8E-C9DB-4F3F-BD5B-FCFA71EAE8C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6A4361-9A2F-4F77-BDD7-384BD186590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DF60C1-A74B-4CF7-89DF-9C87747F11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AEE25A-7B24-48CF-913A-AB9CC4FB719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955A7D-2CA3-4935-9BD4-CA5317FA510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C2772FD-60A7-4A86-A59B-E6F4AB07CF5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:\Users\kowalck0\Desktop\DSC04488.JPG"/>
          <p:cNvPicPr/>
          <p:nvPr/>
        </p:nvPicPr>
        <p:blipFill>
          <a:blip r:embed="rId2" cstate="print"/>
          <a:srcRect l="13801" r="37049" b="1963"/>
          <a:stretch>
            <a:fillRect/>
          </a:stretch>
        </p:blipFill>
        <p:spPr bwMode="auto">
          <a:xfrm>
            <a:off x="0" y="116632"/>
            <a:ext cx="3635896" cy="48245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340768"/>
            <a:ext cx="7416824" cy="4282952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TECHNIKUM BUDOWLANE NR 5 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im. prof. S. Bryły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 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BRANŻOWA SZKOŁA I STOPNIA nr 66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BRANŻOWA SZKOŁA II STOPNIA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ul. Księcia Janusza 45/47, Warszawa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Tel. 22 888 27 97, 22 888 27 77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0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www.ckziu1.edu.pl</a:t>
            </a:r>
            <a:b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dirty="0" smtClean="0">
                <a:latin typeface="Arial Narrow" pitchFamily="34" charset="0"/>
              </a:rPr>
              <a:t/>
            </a:r>
            <a:br>
              <a:rPr lang="pl-PL" sz="2400" dirty="0" smtClean="0">
                <a:latin typeface="Arial Narrow" pitchFamily="34" charset="0"/>
              </a:rPr>
            </a:br>
            <a:endParaRPr lang="pl-PL" sz="24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3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4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walck0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770452" cy="40324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836712"/>
            <a:ext cx="8892480" cy="54006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TECHNIKUM BUDOWLANE NR 5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TECHNIK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BUDOWNICTWA</a:t>
            </a:r>
            <a:b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TECHNIK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ARCHITEKTURY KRAJOBRAZU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TECHNIK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ROBÓT WYKOŃCZENIOWYCH </a:t>
            </a:r>
            <a:b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 BUDOWNICTWIE</a:t>
            </a:r>
            <a:b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TECHNIK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URZĄDZEŃ I SYSTEMÓW ENERGETYKI ODNAWIALNEJ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400" dirty="0" smtClean="0">
                <a:latin typeface="Arial Narrow" pitchFamily="34" charset="0"/>
              </a:rPr>
              <a:t/>
            </a:r>
            <a:br>
              <a:rPr lang="pl-PL" sz="2400" dirty="0" smtClean="0">
                <a:latin typeface="Arial Narrow" pitchFamily="34" charset="0"/>
              </a:rPr>
            </a:br>
            <a:endParaRPr lang="pl-PL" sz="24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3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4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8568952" cy="5400600"/>
          </a:xfrm>
        </p:spPr>
        <p:txBody>
          <a:bodyPr>
            <a:noAutofit/>
          </a:bodyPr>
          <a:lstStyle/>
          <a:p>
            <a:pPr algn="l"/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PREDYSPOZYCJE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wyobraźnia przestrzenna;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sprawność manualna;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sprawność obliczeniowa;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zainteresowania techniczne.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CZEGO UCZYMY 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rozwiązywania problemów technicznych;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doboru wariantów technologicznych do poszczególnych sytuacji;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wykonywania, organizowania oraz kierowania robotami budowlanymi;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szacowania kosztów i czasu wykonania robót budowlanych;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obsługi programów komputerowych, które usprawniają pracę w biurze oraz na budowie;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kreatywnego oraz oryginalnego rozwiązywania zadań.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dwie kwalifikacje: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BUD.12. Wykonywanie robót murarskich i tynkarskich.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BUD.14. Organizacja i kontrola robót budowlanych oraz sporządzanie kosztorysów.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MOŻLIWOŚĆ ZATRUDNIENIA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technik/brygadzista/majster na budowie;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asystent projektanta/kreślarz w biurze projektowym;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kosztorysant;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przedstawiciel handlowy, doradca techniczny;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własna działalność gospodarcza;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praca w administracji samorządowej oraz rządowej;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endParaRPr lang="pl-PL" sz="12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2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3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491880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TECHNIK BUDOWNICTWA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8568952" cy="5400600"/>
          </a:xfrm>
        </p:spPr>
        <p:txBody>
          <a:bodyPr>
            <a:noAutofit/>
          </a:bodyPr>
          <a:lstStyle/>
          <a:p>
            <a:pPr algn="l"/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PREDYSPOZYCJE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/>
              <a:t> </a:t>
            </a:r>
            <a:r>
              <a:rPr lang="pl-PL" sz="1200" dirty="0" smtClean="0">
                <a:latin typeface="Arial Narrow" pitchFamily="34" charset="0"/>
              </a:rPr>
              <a:t>wyobraźnia przestrzenna;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dusza artysty, poczucie estetyki;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kreatywność;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chęć pracy w terenie, zamiłowanie do przyrody.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CZEGO UCZYMY 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technik malarskich i rysunkowych;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projektowania terenów zielonych i obiektów małej architektury ogrodowej;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doboru roślin do warunków siedliskowych;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wykonywania, organizowania oraz kontrolowania prac terenowych;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szacowania kosztów i czasu wykonania projektu;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obsługi programów komputerowych, które usprawniają pracę projektowe i kosztorysowe;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kreatywnego oraz oryginalnego rozwiązywania zadań.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dwie kwalifikacje: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OGR.03. Projektowanie, urządzanie i pielęgnacja roślinnych obiektów architektury krajobrazu;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OGR.04. Organizacja prac związanych z budową oraz konserwacją obiektów małej architektury krajobrazu,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MOŻLIWOŚĆ ZATRUDNIENIA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-biura projektowe;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-instytucje publiczne (ochrona fitosanitarna, nadzór administracyjny, utrzymanie zieleni);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-firmy ogrodnicze (aranżacja terenów zieleni, produkcja lub dystrybucja sprzętów i materiałów budowlanych, florystyka, nasiennictwo) 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-szkółki roślin zdobnych;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-własna działalność gospodarcza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endParaRPr lang="pl-PL" sz="12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2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3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491880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TECHNIK ARCHITEKTURY KRAJOBRAZU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8568952" cy="5400600"/>
          </a:xfrm>
        </p:spPr>
        <p:txBody>
          <a:bodyPr>
            <a:noAutofit/>
          </a:bodyPr>
          <a:lstStyle/>
          <a:p>
            <a:pPr algn="l"/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PREDYSPOZYCJE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wyobraźnia przestrzenna, sprawność manualna ,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koncentracja i podzielność uwagi, rzetelność oraz dokładność,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latin typeface="Arial Narrow" pitchFamily="34" charset="0"/>
              </a:rPr>
              <a:t>ogólna sprawność fizyczna - praca przy urządzeniach elektrycznych i hydraulicznych; 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brak lęku wysokości - praca na dachu, wieżach wiatraków;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CZEGO UCZYMY 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wykonywania pomiarów i instalacji elektrycznych i hydraulicznych;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doboru wariantów technologicznych do poszczególnych sytuacji, rozwiązywania problemów technicznych;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wykonywania, organizowania oraz kierowania robotami instalacyjnymi;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szacowania kosztów i czasu wykonania robót 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obsługi programów komputerowych, usprawniających prace projektowe i instalacyjne.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dwie kwalifikacje: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ELE.10-Montaż i  uruchamianie Urządzeń i Systemów Energetyki Odnawialnej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ELE.11-Eksploatacja Urządzeń i Systemów Energetyki Odnawialnej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MOŻLIWOŚĆ ZATRUDNIENIA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małe przedsiębiorstwa instalacyjne i serwisowe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-własna działalność gospodarcza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-państwowe przedsiębiorstwa energetyczne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praca w administracji samorządowej oraz rządowej. 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endParaRPr lang="pl-PL" sz="12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2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3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707904" y="1886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TECHNIK URZĄDZEŃ I SYSTEMÓW ENERGETYKI ODNAWIALNEJ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8568952" cy="5400600"/>
          </a:xfrm>
        </p:spPr>
        <p:txBody>
          <a:bodyPr>
            <a:noAutofit/>
          </a:bodyPr>
          <a:lstStyle/>
          <a:p>
            <a:pPr algn="l"/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PREDYSPOZYCJE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wyobraźnia przestrzenna, wyczucie barw; 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sprawność manualna i ogólna sprawność fizyczna;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koncentracja i podzielność uwagi, rzetelność oraz dokładność;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zainteresowania techniczne.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CZEGO UCZYMY 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rozwiązywania problemów technicznych, wykonywania pomiarów;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doboru wariantów technologicznych do poszczególnych sytuacji;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wykonywania, organizowania oraz kierowania robotami budowlanymi;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szacowania kosztów i czasu wykonania robót budowlanych;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obsługi programów komputerowych, które usprawniają pracę w biurze oraz na budowie;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kreatywnego oraz oryginalnego rozwiązywania zadań.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dwie kwalifikacje: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BUD.12. Wykonywanie robót murarskich i tynkarskich.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BUD.14. Organizacja i kontrola robót budowlanych oraz sporządzanie kosztorysów.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u="dotDash" dirty="0" smtClean="0">
                <a:latin typeface="Arial Narrow" pitchFamily="34" charset="0"/>
              </a:rPr>
              <a:t>MOŻLIWOŚĆ ZATRUDNIENIA</a:t>
            </a: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- technik/brygadzista/majster na budowie;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asystent projektanta/kreślarz w biurze projektowym;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kosztorysant;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przedstawiciel handlowy, doradca techniczny;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własna działalność gospodarcza;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- praca w administracji samorządowej oraz rządowej;</a:t>
            </a:r>
            <a:br>
              <a:rPr lang="pl-PL" sz="1200" dirty="0" smtClean="0"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12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1200" dirty="0" smtClean="0">
                <a:latin typeface="Arial Narrow" pitchFamily="34" charset="0"/>
              </a:rPr>
              <a:t/>
            </a:r>
            <a:br>
              <a:rPr lang="pl-PL" sz="1200" dirty="0" smtClean="0">
                <a:latin typeface="Arial Narrow" pitchFamily="34" charset="0"/>
              </a:rPr>
            </a:br>
            <a:endParaRPr lang="pl-PL" sz="12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2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3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707904" y="1886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TECHNIK ROBÓT WYKOŃCZENIOWYCH W BUDOWNICTWIE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walck0\Desktop\7a4d19398525c12ba446856badcb47085fc696f2.jpg"/>
          <p:cNvPicPr>
            <a:picLocks noChangeAspect="1" noChangeArrowheads="1"/>
          </p:cNvPicPr>
          <p:nvPr/>
        </p:nvPicPr>
        <p:blipFill>
          <a:blip r:embed="rId2" cstate="print"/>
          <a:srcRect l="24606" r="37530" b="-165"/>
          <a:stretch>
            <a:fillRect/>
          </a:stretch>
        </p:blipFill>
        <p:spPr bwMode="auto">
          <a:xfrm>
            <a:off x="-108520" y="-27384"/>
            <a:ext cx="2838351" cy="51845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836712"/>
            <a:ext cx="5976664" cy="44644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Wykłady i warsztaty w Wojskowej Akademii Technicznej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Projekty edukacyjne 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ze Szkołą Główną Gospodarstwa Wiejskiego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 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Staże zagraniczne dla uczniów i szkolenia kadry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NIEMCY, HISZPANIA, BUŁGARIA, PORTUGALIA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 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Akademia Edukacji Budowlanej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Turniej „Złota Kielnia”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3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4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  <p:pic>
        <p:nvPicPr>
          <p:cNvPr id="2050" name="Picture 2" descr="C:\Users\kowalck0\Desktop\PROMOCJA\logo W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6633"/>
            <a:ext cx="1440160" cy="838928"/>
          </a:xfrm>
          <a:prstGeom prst="rect">
            <a:avLst/>
          </a:prstGeom>
          <a:noFill/>
        </p:spPr>
      </p:pic>
      <p:pic>
        <p:nvPicPr>
          <p:cNvPr id="2051" name="Picture 3" descr="C:\Users\kowalck0\Desktop\sggwLogo2-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888" y="1340768"/>
            <a:ext cx="2580287" cy="432048"/>
          </a:xfrm>
          <a:prstGeom prst="rect">
            <a:avLst/>
          </a:prstGeom>
          <a:noFill/>
        </p:spPr>
      </p:pic>
      <p:pic>
        <p:nvPicPr>
          <p:cNvPr id="2052" name="Picture 4" descr="C:\Users\kowalck0\Desktop\EU flag-Erasmus+_vect_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564904"/>
            <a:ext cx="1638771" cy="468034"/>
          </a:xfrm>
          <a:prstGeom prst="rect">
            <a:avLst/>
          </a:prstGeom>
          <a:noFill/>
        </p:spPr>
      </p:pic>
      <p:pic>
        <p:nvPicPr>
          <p:cNvPr id="2053" name="Picture 5" descr="C:\Users\kowalck0\Desktop\baner-1000x284p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5240" y="3501008"/>
            <a:ext cx="2517240" cy="714896"/>
          </a:xfrm>
          <a:prstGeom prst="rect">
            <a:avLst/>
          </a:prstGeom>
          <a:noFill/>
        </p:spPr>
      </p:pic>
      <p:pic>
        <p:nvPicPr>
          <p:cNvPr id="2054" name="Picture 6" descr="C:\Users\kowalck0\Desktop\gf-veUr-afr6-eisL_turniej-budowlany-zlota-kieln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366350"/>
            <a:ext cx="720080" cy="718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C:\Users\kowalck0\Desktop\20160909_124118.jpg"/>
          <p:cNvPicPr/>
          <p:nvPr/>
        </p:nvPicPr>
        <p:blipFill>
          <a:blip r:embed="rId2" cstate="print"/>
          <a:srcRect t="14798"/>
          <a:stretch>
            <a:fillRect/>
          </a:stretch>
        </p:blipFill>
        <p:spPr bwMode="auto">
          <a:xfrm>
            <a:off x="0" y="404664"/>
            <a:ext cx="92170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-243408"/>
            <a:ext cx="8784976" cy="583264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TECHNIKUM BUDOWLANE NR 5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BRANŻOWA SZKOŁA I STOPNIA NR 66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PŁYŃMY RAZEM KU PRZYSZŁOŚCI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 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walck0\Desktop\LOGO\logo_CKZiU1_wawa_2017.10.15_vv.jpg"/>
          <p:cNvPicPr>
            <a:picLocks noChangeAspect="1" noChangeArrowheads="1"/>
          </p:cNvPicPr>
          <p:nvPr/>
        </p:nvPicPr>
        <p:blipFill>
          <a:blip r:embed="rId3" cstate="print"/>
          <a:srcRect l="5263" t="4913" r="5263" b="10876"/>
          <a:stretch>
            <a:fillRect/>
          </a:stretch>
        </p:blipFill>
        <p:spPr bwMode="auto">
          <a:xfrm>
            <a:off x="170511" y="5301208"/>
            <a:ext cx="1377153" cy="129614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5517232"/>
            <a:ext cx="6116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Arial Narrow" pitchFamily="34" charset="0"/>
              </a:rPr>
              <a:t>CENTRUM KSZTAŁCENIA ZAWODOWEGO I USTAWICZNEGO NR 1</a:t>
            </a:r>
          </a:p>
          <a:p>
            <a:endParaRPr lang="pl-PL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l-PL" sz="1800" dirty="0" smtClean="0">
                <a:solidFill>
                  <a:schemeClr val="bg1"/>
                </a:solidFill>
                <a:latin typeface="Arial Narrow" pitchFamily="34" charset="0"/>
              </a:rPr>
              <a:t>Placówka objęta patronatem Wojskowej Akademii Technicznej</a:t>
            </a:r>
            <a:endParaRPr lang="pl-PL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kowalck0\Desktop\PROMOCJA\logo WAT.png"/>
          <p:cNvPicPr>
            <a:picLocks noChangeAspect="1" noChangeArrowheads="1"/>
          </p:cNvPicPr>
          <p:nvPr/>
        </p:nvPicPr>
        <p:blipFill>
          <a:blip r:embed="rId4" cstate="print"/>
          <a:srcRect r="52504"/>
          <a:stretch>
            <a:fillRect/>
          </a:stretch>
        </p:blipFill>
        <p:spPr bwMode="auto">
          <a:xfrm>
            <a:off x="7884368" y="5301208"/>
            <a:ext cx="1053083" cy="1291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1941</TotalTime>
  <Words>135</Words>
  <Application>Microsoft Office PowerPoint</Application>
  <PresentationFormat>Pokaz na ekranie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Hol</vt:lpstr>
      <vt:lpstr> TECHNIKUM BUDOWLANE NR 5  im. prof. S. Bryły   BRANŻOWA SZKOŁA I STOPNIA nr 66   BRANŻOWA SZKOŁA II STOPNIA   ul. Księcia Janusza 45/47, Warszawa Tel. 22 888 27 97, 22 888 27 77  www.ckziu1.edu.pl  </vt:lpstr>
      <vt:lpstr>TECHNIKUM BUDOWLANE NR 5   TECHNIK  BUDOWNICTWA   TECHNIK  ARCHITEKTURY KRAJOBRAZU   TECHNIK  ROBÓT WYKOŃCZENIOWYCH  W BUDOWNICTWIE  TECHNIK  URZĄDZEŃ I SYSTEMÓW ENERGETYKI ODNAWIALNEJ   </vt:lpstr>
      <vt:lpstr> PREDYSPOZYCJE wyobraźnia przestrzenna; sprawność manualna; sprawność obliczeniowa; zainteresowania techniczne.  CZEGO UCZYMY   rozwiązywania problemów technicznych; doboru wariantów technologicznych do poszczególnych sytuacji; wykonywania, organizowania oraz kierowania robotami budowlanymi; szacowania kosztów i czasu wykonania robót budowlanych; obsługi programów komputerowych, które usprawniają pracę w biurze oraz na budowie; kreatywnego oraz oryginalnego rozwiązywania zadań.  dwie kwalifikacje: BUD.12. Wykonywanie robót murarskich i tynkarskich. BUD.14. Organizacja i kontrola robót budowlanych oraz sporządzanie kosztorysów.  MOŻLIWOŚĆ ZATRUDNIENIA - technik/brygadzista/majster na budowie; - asystent projektanta/kreślarz w biurze projektowym; - kosztorysant; - przedstawiciel handlowy, doradca techniczny; - własna działalność gospodarcza; - praca w administracji samorządowej oraz rządowej;      </vt:lpstr>
      <vt:lpstr> PREDYSPOZYCJE  wyobraźnia przestrzenna; dusza artysty, poczucie estetyki; kreatywność; chęć pracy w terenie, zamiłowanie do przyrody.  CZEGO UCZYMY   technik malarskich i rysunkowych; projektowania terenów zielonych i obiektów małej architektury ogrodowej; doboru roślin do warunków siedliskowych; wykonywania, organizowania oraz kontrolowania prac terenowych; szacowania kosztów i czasu wykonania projektu; obsługi programów komputerowych, które usprawniają pracę projektowe i kosztorysowe; kreatywnego oraz oryginalnego rozwiązywania zadań.  dwie kwalifikacje:  OGR.03. Projektowanie, urządzanie i pielęgnacja roślinnych obiektów architektury krajobrazu; OGR.04. Organizacja prac związanych z budową oraz konserwacją obiektów małej architektury krajobrazu,  MOŻLIWOŚĆ ZATRUDNIENIA - -biura projektowe; -instytucje publiczne (ochrona fitosanitarna, nadzór administracyjny, utrzymanie zieleni); -firmy ogrodnicze (aranżacja terenów zieleni, produkcja lub dystrybucja sprzętów i materiałów budowlanych, florystyka, nasiennictwo)  -szkółki roślin zdobnych; -własna działalność gospodarcza       </vt:lpstr>
      <vt:lpstr> PREDYSPOZYCJE wyobraźnia przestrzenna, sprawność manualna , koncentracja i podzielność uwagi, rzetelność oraz dokładność, ogólna sprawność fizyczna - praca przy urządzeniach elektrycznych i hydraulicznych;  brak lęku wysokości - praca na dachu, wieżach wiatraków;   CZEGO UCZYMY  wykonywania pomiarów i instalacji elektrycznych i hydraulicznych; doboru wariantów technologicznych do poszczególnych sytuacji, rozwiązywania problemów technicznych; wykonywania, organizowania oraz kierowania robotami instalacyjnymi; szacowania kosztów i czasu wykonania robót ; obsługi programów komputerowych, usprawniających prace projektowe i instalacyjne.  dwie kwalifikacje: ELE.10-Montaż i  uruchamianie Urządzeń i Systemów Energetyki Odnawialnej ELE.11-Eksploatacja Urządzeń i Systemów Energetyki Odnawialnej    MOŻLIWOŚĆ ZATRUDNIENIA - małe przedsiębiorstwa instalacyjne i serwisowe -własna działalność gospodarcza -państwowe przedsiębiorstwa energetyczne - praca w administracji samorządowej oraz rządowej.        </vt:lpstr>
      <vt:lpstr> PREDYSPOZYCJE  wyobraźnia przestrzenna, wyczucie barw;  sprawność manualna i ogólna sprawność fizyczna; koncentracja i podzielność uwagi, rzetelność oraz dokładność; zainteresowania techniczne.  CZEGO UCZYMY  rozwiązywania problemów technicznych, wykonywania pomiarów; doboru wariantów technologicznych do poszczególnych sytuacji; wykonywania, organizowania oraz kierowania robotami budowlanymi; szacowania kosztów i czasu wykonania robót budowlanych; obsługi programów komputerowych, które usprawniają pracę w biurze oraz na budowie; kreatywnego oraz oryginalnego rozwiązywania zadań.  dwie kwalifikacje:  BUD.12. Wykonywanie robót murarskich i tynkarskich. BUD.14. Organizacja i kontrola robót budowlanych oraz sporządzanie kosztorysów.  MOŻLIWOŚĆ ZATRUDNIENIA  - technik/brygadzista/majster na budowie; - asystent projektanta/kreślarz w biurze projektowym; - kosztorysant; - przedstawiciel handlowy, doradca techniczny; - własna działalność gospodarcza; - praca w administracji samorządowej oraz rządowej;       </vt:lpstr>
      <vt:lpstr>Wykłady i warsztaty w Wojskowej Akademii Technicznej   Projekty edukacyjne  ze Szkołą Główną Gospodarstwa Wiejskiego    Staże zagraniczne dla uczniów i szkolenia kadry NIEMCY, HISZPANIA, BUŁGARIA, PORTUGALIA    Akademia Edukacji Budowlanej   Turniej „Złota Kielnia” </vt:lpstr>
      <vt:lpstr>TECHNIKUM BUDOWLANE NR 5 BRANŻOWA SZKOŁA I STOPNIA NR 66        PŁYŃMY RAZEM KU PRZYSZŁOŚCI  </vt:lpstr>
    </vt:vector>
  </TitlesOfParts>
  <Company>prv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Stefan Bryła</dc:title>
  <dc:creator>kdm</dc:creator>
  <cp:lastModifiedBy>Katarzyna Kowalczyk</cp:lastModifiedBy>
  <cp:revision>207</cp:revision>
  <dcterms:created xsi:type="dcterms:W3CDTF">2005-11-23T14:02:10Z</dcterms:created>
  <dcterms:modified xsi:type="dcterms:W3CDTF">2020-05-29T10:06:05Z</dcterms:modified>
</cp:coreProperties>
</file>