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9" r:id="rId6"/>
    <p:sldId id="257" r:id="rId7"/>
    <p:sldId id="258" r:id="rId8"/>
    <p:sldId id="260" r:id="rId9"/>
    <p:sldId id="264" r:id="rId10"/>
    <p:sldId id="261" r:id="rId11"/>
    <p:sldId id="262" r:id="rId12"/>
    <p:sldId id="263" r:id="rId13"/>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Oletusosa" id="{1D1A9173-D68E-4637-B846-783B9B01B838}">
          <p14:sldIdLst>
            <p14:sldId id="256"/>
            <p14:sldId id="259"/>
            <p14:sldId id="257"/>
            <p14:sldId id="258"/>
            <p14:sldId id="260"/>
            <p14:sldId id="264"/>
            <p14:sldId id="261"/>
            <p14:sldId id="262"/>
            <p14:sldId id="263"/>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12E"/>
    <a:srgbClr val="9700B0"/>
    <a:srgbClr val="EAB90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7" autoAdjust="0"/>
    <p:restoredTop sz="94651" autoAdjust="0"/>
  </p:normalViewPr>
  <p:slideViewPr>
    <p:cSldViewPr snapToGrid="0">
      <p:cViewPr varScale="1">
        <p:scale>
          <a:sx n="69" d="100"/>
          <a:sy n="69" d="100"/>
        </p:scale>
        <p:origin x="-139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6A86F-413A-4419-BF60-7D38EF9BBC27}" type="datetimeFigureOut">
              <a:rPr lang="fi-FI" smtClean="0"/>
              <a:pPr/>
              <a:t>23.11.2018</a:t>
            </a:fld>
            <a:endParaRPr lang="fi-FI"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E57FD-BB08-469E-B88C-269A61FA0DC5}" type="slidenum">
              <a:rPr lang="fi-FI" smtClean="0"/>
              <a:pPr/>
              <a:t>‹#›</a:t>
            </a:fld>
            <a:endParaRPr lang="fi-FI" dirty="0"/>
          </a:p>
        </p:txBody>
      </p:sp>
    </p:spTree>
    <p:extLst>
      <p:ext uri="{BB962C8B-B14F-4D97-AF65-F5344CB8AC3E}">
        <p14:creationId xmlns:p14="http://schemas.microsoft.com/office/powerpoint/2010/main" xmlns="" val="130216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Otsikko 1"/>
          <p:cNvSpPr>
            <a:spLocks noGrp="1"/>
          </p:cNvSpPr>
          <p:nvPr>
            <p:ph type="ctrTitle"/>
          </p:nvPr>
        </p:nvSpPr>
        <p:spPr>
          <a:xfrm>
            <a:off x="628650" y="1122363"/>
            <a:ext cx="3665054" cy="2387600"/>
          </a:xfrm>
        </p:spPr>
        <p:txBody>
          <a:bodyPr anchor="b"/>
          <a:lstStyle>
            <a:lvl1pPr algn="l">
              <a:defRPr sz="4500" b="0"/>
            </a:lvl1pPr>
          </a:lstStyle>
          <a:p>
            <a:r>
              <a:rPr lang="fi-FI" smtClean="0"/>
              <a:t>Muokkaa perustyyl. napsautt.</a:t>
            </a:r>
            <a:endParaRPr lang="fi-FI" dirty="0"/>
          </a:p>
        </p:txBody>
      </p:sp>
      <p:sp>
        <p:nvSpPr>
          <p:cNvPr id="3" name="Alaotsikko 2"/>
          <p:cNvSpPr>
            <a:spLocks noGrp="1"/>
          </p:cNvSpPr>
          <p:nvPr>
            <p:ph type="subTitle" idx="1"/>
          </p:nvPr>
        </p:nvSpPr>
        <p:spPr>
          <a:xfrm>
            <a:off x="628650" y="3602038"/>
            <a:ext cx="3665054" cy="1655762"/>
          </a:xfrm>
        </p:spPr>
        <p:txBody>
          <a:bodyPr/>
          <a:lstStyle>
            <a:lvl1pPr marL="0" indent="0" algn="l">
              <a:buNone/>
              <a:defRPr sz="1800">
                <a:solidFill>
                  <a:srgbClr val="00212E"/>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smtClean="0"/>
              <a:t>Muokkaa alaotsikon perustyyliä napsautt.</a:t>
            </a:r>
            <a:endParaRPr lang="fi-FI" dirty="0"/>
          </a:p>
        </p:txBody>
      </p:sp>
      <p:sp>
        <p:nvSpPr>
          <p:cNvPr id="5" name="Alatunnisteen paikkamerkki 4"/>
          <p:cNvSpPr>
            <a:spLocks noGrp="1"/>
          </p:cNvSpPr>
          <p:nvPr>
            <p:ph type="ftr" sz="quarter" idx="11"/>
          </p:nvPr>
        </p:nvSpPr>
        <p:spPr>
          <a:xfrm>
            <a:off x="1262960" y="6189455"/>
            <a:ext cx="3030744" cy="365125"/>
          </a:xfrm>
        </p:spPr>
        <p:txBody>
          <a:bodyPr/>
          <a:lstStyle/>
          <a:p>
            <a:endParaRPr lang="fi-FI"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897" t="37949" r="982" b="33125"/>
          <a:stretch/>
        </p:blipFill>
        <p:spPr>
          <a:xfrm>
            <a:off x="723813" y="587116"/>
            <a:ext cx="2529099" cy="214184"/>
          </a:xfrm>
          <a:prstGeom prst="rect">
            <a:avLst/>
          </a:prstGeom>
        </p:spPr>
      </p:pic>
      <p:sp>
        <p:nvSpPr>
          <p:cNvPr id="11" name="Päivämäärän paikkamerkki 3"/>
          <p:cNvSpPr>
            <a:spLocks noGrp="1"/>
          </p:cNvSpPr>
          <p:nvPr>
            <p:ph type="dt" sz="half" idx="10"/>
          </p:nvPr>
        </p:nvSpPr>
        <p:spPr>
          <a:xfrm>
            <a:off x="636963" y="6198016"/>
            <a:ext cx="625997" cy="353402"/>
          </a:xfrm>
        </p:spPr>
        <p:txBody>
          <a:bodyPr/>
          <a:lstStyle/>
          <a:p>
            <a:endParaRPr lang="fi-FI" dirty="0"/>
          </a:p>
        </p:txBody>
      </p:sp>
    </p:spTree>
    <p:extLst>
      <p:ext uri="{BB962C8B-B14F-4D97-AF65-F5344CB8AC3E}">
        <p14:creationId xmlns:p14="http://schemas.microsoft.com/office/powerpoint/2010/main" xmlns="" val="15951381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yhjä ei logo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6511519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Sisällön paikkamerkki 2"/>
          <p:cNvSpPr>
            <a:spLocks noGrp="1"/>
          </p:cNvSpPr>
          <p:nvPr>
            <p:ph idx="1"/>
          </p:nvPr>
        </p:nvSpPr>
        <p:spPr>
          <a:xfrm>
            <a:off x="3887392" y="987426"/>
            <a:ext cx="444257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endParaRPr lang="fi-FI"/>
          </a:p>
        </p:txBody>
      </p:sp>
      <p:sp>
        <p:nvSpPr>
          <p:cNvPr id="12" name="Alatunnisteen paikkamerkki 5"/>
          <p:cNvSpPr>
            <a:spLocks noGrp="1"/>
          </p:cNvSpPr>
          <p:nvPr>
            <p:ph type="ftr" sz="quarter" idx="11"/>
          </p:nvPr>
        </p:nvSpPr>
        <p:spPr>
          <a:xfrm>
            <a:off x="628650" y="6201844"/>
            <a:ext cx="2968711" cy="184189"/>
          </a:xfrm>
        </p:spPr>
        <p:txBody>
          <a:bodyPr/>
          <a:lstStyle/>
          <a:p>
            <a:endParaRPr lang="fi-FI" dirty="0"/>
          </a:p>
        </p:txBody>
      </p:sp>
      <p:sp>
        <p:nvSpPr>
          <p:cNvPr id="13" name="Dian numeron paikkamerkki 5"/>
          <p:cNvSpPr>
            <a:spLocks noGrp="1"/>
          </p:cNvSpPr>
          <p:nvPr>
            <p:ph type="sldNum" sz="quarter" idx="4"/>
          </p:nvPr>
        </p:nvSpPr>
        <p:spPr>
          <a:xfrm>
            <a:off x="8081210" y="6673812"/>
            <a:ext cx="578816" cy="172389"/>
          </a:xfrm>
          <a:prstGeom prst="rect">
            <a:avLst/>
          </a:prstGeom>
        </p:spPr>
        <p:txBody>
          <a:bodyPr vert="horz" lIns="91440" tIns="45720" rIns="91440" bIns="45720" rtlCol="0" anchor="b"/>
          <a:lstStyle>
            <a:lvl1pPr algn="r">
              <a:defRPr sz="750">
                <a:solidFill>
                  <a:schemeClr val="tx1">
                    <a:tint val="75000"/>
                  </a:schemeClr>
                </a:solidFill>
              </a:defRPr>
            </a:lvl1pPr>
          </a:lstStyle>
          <a:p>
            <a:fld id="{2491F094-F3D9-4B8D-BE18-DA275E4C80C8}" type="slidenum">
              <a:rPr lang="fi-FI" smtClean="0"/>
              <a:pPr/>
              <a:t>‹#›</a:t>
            </a:fld>
            <a:endParaRPr lang="fi-FI"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897" t="37949" r="982" b="33125"/>
          <a:stretch/>
        </p:blipFill>
        <p:spPr>
          <a:xfrm>
            <a:off x="6073140" y="6142162"/>
            <a:ext cx="2529099" cy="214184"/>
          </a:xfrm>
          <a:prstGeom prst="rect">
            <a:avLst/>
          </a:prstGeom>
        </p:spPr>
      </p:pic>
    </p:spTree>
    <p:extLst>
      <p:ext uri="{BB962C8B-B14F-4D97-AF65-F5344CB8AC3E}">
        <p14:creationId xmlns:p14="http://schemas.microsoft.com/office/powerpoint/2010/main" xmlns="" val="8450590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Otsikko 1"/>
          <p:cNvSpPr>
            <a:spLocks noGrp="1"/>
          </p:cNvSpPr>
          <p:nvPr>
            <p:ph type="title"/>
          </p:nvPr>
        </p:nvSpPr>
        <p:spPr>
          <a:xfrm>
            <a:off x="629841" y="457200"/>
            <a:ext cx="2949178" cy="1600200"/>
          </a:xfrm>
        </p:spPr>
        <p:txBody>
          <a:bodyPr anchor="b"/>
          <a:lstStyle>
            <a:lvl1pPr>
              <a:defRPr sz="2400"/>
            </a:lvl1pPr>
          </a:lstStyle>
          <a:p>
            <a:r>
              <a:rPr lang="fi-FI" smtClean="0"/>
              <a:t>Muokkaa perustyyl. napsautt.</a:t>
            </a:r>
            <a:endParaRPr lang="fi-FI"/>
          </a:p>
        </p:txBody>
      </p:sp>
      <p:sp>
        <p:nvSpPr>
          <p:cNvPr id="3" name="Kuvan paikkamerkki 2"/>
          <p:cNvSpPr>
            <a:spLocks noGrp="1"/>
          </p:cNvSpPr>
          <p:nvPr>
            <p:ph type="pic" idx="1"/>
          </p:nvPr>
        </p:nvSpPr>
        <p:spPr>
          <a:xfrm>
            <a:off x="3887391" y="457200"/>
            <a:ext cx="4441500" cy="540385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smtClean="0"/>
              <a:t>Lisää kuva napsauttamalla kuvaketta</a:t>
            </a:r>
            <a:endParaRPr lang="fi-FI"/>
          </a:p>
        </p:txBody>
      </p:sp>
      <p:sp>
        <p:nvSpPr>
          <p:cNvPr id="4" name="Tekstin paikkamerkki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endParaRPr lang="fi-FI"/>
          </a:p>
        </p:txBody>
      </p:sp>
      <p:sp>
        <p:nvSpPr>
          <p:cNvPr id="12" name="Alatunnisteen paikkamerkki 5"/>
          <p:cNvSpPr>
            <a:spLocks noGrp="1"/>
          </p:cNvSpPr>
          <p:nvPr>
            <p:ph type="ftr" sz="quarter" idx="11"/>
          </p:nvPr>
        </p:nvSpPr>
        <p:spPr>
          <a:xfrm>
            <a:off x="628650" y="6201844"/>
            <a:ext cx="2968711" cy="184189"/>
          </a:xfrm>
        </p:spPr>
        <p:txBody>
          <a:bodyPr/>
          <a:lstStyle/>
          <a:p>
            <a:endParaRPr lang="fi-FI" dirty="0"/>
          </a:p>
        </p:txBody>
      </p:sp>
      <p:sp>
        <p:nvSpPr>
          <p:cNvPr id="13" name="Dian numeron paikkamerkki 5"/>
          <p:cNvSpPr>
            <a:spLocks noGrp="1"/>
          </p:cNvSpPr>
          <p:nvPr>
            <p:ph type="sldNum" sz="quarter" idx="4"/>
          </p:nvPr>
        </p:nvSpPr>
        <p:spPr>
          <a:xfrm>
            <a:off x="8081210" y="6673812"/>
            <a:ext cx="578816" cy="172389"/>
          </a:xfrm>
          <a:prstGeom prst="rect">
            <a:avLst/>
          </a:prstGeom>
        </p:spPr>
        <p:txBody>
          <a:bodyPr vert="horz" lIns="91440" tIns="45720" rIns="91440" bIns="45720" rtlCol="0" anchor="b"/>
          <a:lstStyle>
            <a:lvl1pPr algn="r">
              <a:defRPr sz="750">
                <a:solidFill>
                  <a:schemeClr val="tx1">
                    <a:tint val="75000"/>
                  </a:schemeClr>
                </a:solidFill>
              </a:defRPr>
            </a:lvl1pPr>
          </a:lstStyle>
          <a:p>
            <a:fld id="{2491F094-F3D9-4B8D-BE18-DA275E4C80C8}" type="slidenum">
              <a:rPr lang="fi-FI" smtClean="0"/>
              <a:pPr/>
              <a:t>‹#›</a:t>
            </a:fld>
            <a:endParaRPr lang="fi-FI"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897" t="37949" r="982" b="33125"/>
          <a:stretch/>
        </p:blipFill>
        <p:spPr>
          <a:xfrm>
            <a:off x="6073140" y="6142162"/>
            <a:ext cx="2529099" cy="214184"/>
          </a:xfrm>
          <a:prstGeom prst="rect">
            <a:avLst/>
          </a:prstGeom>
        </p:spPr>
      </p:pic>
    </p:spTree>
    <p:extLst>
      <p:ext uri="{BB962C8B-B14F-4D97-AF65-F5344CB8AC3E}">
        <p14:creationId xmlns:p14="http://schemas.microsoft.com/office/powerpoint/2010/main" xmlns="" val="13012332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Otsikko 1"/>
          <p:cNvSpPr>
            <a:spLocks noGrp="1"/>
          </p:cNvSpPr>
          <p:nvPr>
            <p:ph type="title"/>
          </p:nvPr>
        </p:nvSpPr>
        <p:spPr>
          <a:xfrm>
            <a:off x="628650" y="418916"/>
            <a:ext cx="7695000" cy="1325563"/>
          </a:xfrm>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a:xfrm>
            <a:off x="628650" y="1879415"/>
            <a:ext cx="7695000" cy="3719196"/>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endParaRPr lang="fi-FI"/>
          </a:p>
        </p:txBody>
      </p:sp>
      <p:sp>
        <p:nvSpPr>
          <p:cNvPr id="11" name="Alatunnisteen paikkamerkki 5"/>
          <p:cNvSpPr>
            <a:spLocks noGrp="1"/>
          </p:cNvSpPr>
          <p:nvPr>
            <p:ph type="ftr" sz="quarter" idx="11"/>
          </p:nvPr>
        </p:nvSpPr>
        <p:spPr>
          <a:xfrm>
            <a:off x="628650" y="6201844"/>
            <a:ext cx="2968711" cy="184189"/>
          </a:xfrm>
        </p:spPr>
        <p:txBody>
          <a:bodyPr/>
          <a:lstStyle/>
          <a:p>
            <a:endParaRPr lang="fi-FI" dirty="0"/>
          </a:p>
        </p:txBody>
      </p:sp>
      <p:sp>
        <p:nvSpPr>
          <p:cNvPr id="12" name="Dian numeron paikkamerkki 5"/>
          <p:cNvSpPr>
            <a:spLocks noGrp="1"/>
          </p:cNvSpPr>
          <p:nvPr>
            <p:ph type="sldNum" sz="quarter" idx="4"/>
          </p:nvPr>
        </p:nvSpPr>
        <p:spPr>
          <a:xfrm>
            <a:off x="8081210" y="6673812"/>
            <a:ext cx="578816" cy="172389"/>
          </a:xfrm>
          <a:prstGeom prst="rect">
            <a:avLst/>
          </a:prstGeom>
        </p:spPr>
        <p:txBody>
          <a:bodyPr vert="horz" lIns="91440" tIns="45720" rIns="91440" bIns="45720" rtlCol="0" anchor="b"/>
          <a:lstStyle>
            <a:lvl1pPr algn="r">
              <a:defRPr sz="750">
                <a:solidFill>
                  <a:schemeClr val="tx1">
                    <a:tint val="75000"/>
                  </a:schemeClr>
                </a:solidFill>
              </a:defRPr>
            </a:lvl1pPr>
          </a:lstStyle>
          <a:p>
            <a:fld id="{2491F094-F3D9-4B8D-BE18-DA275E4C80C8}" type="slidenum">
              <a:rPr lang="fi-FI" smtClean="0"/>
              <a:pPr/>
              <a:t>‹#›</a:t>
            </a:fld>
            <a:endParaRPr lang="fi-FI"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897" t="37949" r="982" b="33125"/>
          <a:stretch/>
        </p:blipFill>
        <p:spPr>
          <a:xfrm>
            <a:off x="6073140" y="6142162"/>
            <a:ext cx="2529099" cy="214184"/>
          </a:xfrm>
          <a:prstGeom prst="rect">
            <a:avLst/>
          </a:prstGeom>
        </p:spPr>
      </p:pic>
    </p:spTree>
    <p:extLst>
      <p:ext uri="{BB962C8B-B14F-4D97-AF65-F5344CB8AC3E}">
        <p14:creationId xmlns:p14="http://schemas.microsoft.com/office/powerpoint/2010/main" xmlns="" val="3842548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Pystysuora otsikko 1"/>
          <p:cNvSpPr>
            <a:spLocks noGrp="1"/>
          </p:cNvSpPr>
          <p:nvPr>
            <p:ph type="title" orient="vert"/>
          </p:nvPr>
        </p:nvSpPr>
        <p:spPr>
          <a:xfrm>
            <a:off x="6543676" y="418915"/>
            <a:ext cx="1786286" cy="603458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013254" y="418915"/>
            <a:ext cx="5416121" cy="6034582"/>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rot="5400000">
            <a:off x="159363" y="696253"/>
            <a:ext cx="829426" cy="273844"/>
          </a:xfrm>
        </p:spPr>
        <p:txBody>
          <a:bodyPr/>
          <a:lstStyle/>
          <a:p>
            <a:endParaRPr lang="fi-FI"/>
          </a:p>
        </p:txBody>
      </p:sp>
      <p:sp>
        <p:nvSpPr>
          <p:cNvPr id="5" name="Alatunnisteen paikkamerkki 4"/>
          <p:cNvSpPr>
            <a:spLocks noGrp="1"/>
          </p:cNvSpPr>
          <p:nvPr>
            <p:ph type="ftr" sz="quarter" idx="11"/>
          </p:nvPr>
        </p:nvSpPr>
        <p:spPr>
          <a:xfrm rot="5400000">
            <a:off x="-232228" y="2014085"/>
            <a:ext cx="1612609" cy="273844"/>
          </a:xfrm>
        </p:spPr>
        <p:txBody>
          <a:bodyPr/>
          <a:lstStyle/>
          <a:p>
            <a:endParaRPr lang="fi-FI" dirty="0"/>
          </a:p>
        </p:txBody>
      </p:sp>
      <p:sp>
        <p:nvSpPr>
          <p:cNvPr id="6" name="Dian numeron paikkamerkki 5"/>
          <p:cNvSpPr>
            <a:spLocks noGrp="1"/>
          </p:cNvSpPr>
          <p:nvPr>
            <p:ph type="sldNum" sz="quarter" idx="12"/>
          </p:nvPr>
        </p:nvSpPr>
        <p:spPr>
          <a:xfrm rot="5400000">
            <a:off x="184457" y="3322549"/>
            <a:ext cx="779241" cy="273844"/>
          </a:xfrm>
          <a:prstGeom prst="rect">
            <a:avLst/>
          </a:prstGeom>
        </p:spPr>
        <p:txBody>
          <a:bodyPr/>
          <a:lstStyle/>
          <a:p>
            <a:fld id="{2491F094-F3D9-4B8D-BE18-DA275E4C80C8}" type="slidenum">
              <a:rPr lang="fi-FI" smtClean="0"/>
              <a:pPr/>
              <a:t>‹#›</a:t>
            </a:fld>
            <a:endParaRPr lang="fi-FI"/>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897" t="37949" r="982" b="33125"/>
          <a:stretch/>
        </p:blipFill>
        <p:spPr>
          <a:xfrm rot="5400000">
            <a:off x="-690474" y="5081773"/>
            <a:ext cx="2529099" cy="214184"/>
          </a:xfrm>
          <a:prstGeom prst="rect">
            <a:avLst/>
          </a:prstGeom>
        </p:spPr>
      </p:pic>
    </p:spTree>
    <p:extLst>
      <p:ext uri="{BB962C8B-B14F-4D97-AF65-F5344CB8AC3E}">
        <p14:creationId xmlns:p14="http://schemas.microsoft.com/office/powerpoint/2010/main" xmlns="" val="42002805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Otsikko 1"/>
          <p:cNvSpPr>
            <a:spLocks noGrp="1"/>
          </p:cNvSpPr>
          <p:nvPr>
            <p:ph type="title"/>
          </p:nvPr>
        </p:nvSpPr>
        <p:spPr>
          <a:xfrm>
            <a:off x="628650" y="418916"/>
            <a:ext cx="7695000" cy="1325563"/>
          </a:xfrm>
        </p:spPr>
        <p:txBody>
          <a:bodyPr/>
          <a:lstStyle/>
          <a:p>
            <a:r>
              <a:rPr lang="fi-FI" smtClean="0"/>
              <a:t>Muokkaa perustyyl. napsautt.</a:t>
            </a:r>
            <a:endParaRPr lang="fi-FI" dirty="0"/>
          </a:p>
        </p:txBody>
      </p:sp>
      <p:sp>
        <p:nvSpPr>
          <p:cNvPr id="3" name="Sisällön paikkamerkki 2"/>
          <p:cNvSpPr>
            <a:spLocks noGrp="1"/>
          </p:cNvSpPr>
          <p:nvPr>
            <p:ph idx="1"/>
          </p:nvPr>
        </p:nvSpPr>
        <p:spPr>
          <a:xfrm>
            <a:off x="628650" y="1879414"/>
            <a:ext cx="7695000" cy="394528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p>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9" name="Dian numeron paikkamerkki 5"/>
          <p:cNvSpPr>
            <a:spLocks noGrp="1"/>
          </p:cNvSpPr>
          <p:nvPr>
            <p:ph type="sldNum" sz="quarter" idx="4"/>
          </p:nvPr>
        </p:nvSpPr>
        <p:spPr>
          <a:xfrm>
            <a:off x="8081210" y="6673812"/>
            <a:ext cx="578816" cy="172389"/>
          </a:xfrm>
          <a:prstGeom prst="rect">
            <a:avLst/>
          </a:prstGeom>
        </p:spPr>
        <p:txBody>
          <a:bodyPr vert="horz" lIns="91440" tIns="45720" rIns="91440" bIns="45720" rtlCol="0" anchor="b"/>
          <a:lstStyle>
            <a:lvl1pPr algn="r">
              <a:defRPr sz="750">
                <a:solidFill>
                  <a:schemeClr val="tx1">
                    <a:tint val="75000"/>
                  </a:schemeClr>
                </a:solidFill>
              </a:defRPr>
            </a:lvl1pPr>
          </a:lstStyle>
          <a:p>
            <a:fld id="{2491F094-F3D9-4B8D-BE18-DA275E4C80C8}" type="slidenum">
              <a:rPr lang="fi-FI" smtClean="0"/>
              <a:pPr/>
              <a:t>‹#›</a:t>
            </a:fld>
            <a:endParaRPr lang="fi-FI" dirty="0"/>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897" t="37949" r="982" b="33125"/>
          <a:stretch/>
        </p:blipFill>
        <p:spPr>
          <a:xfrm>
            <a:off x="6073140" y="6142162"/>
            <a:ext cx="2529099" cy="214184"/>
          </a:xfrm>
          <a:prstGeom prst="rect">
            <a:avLst/>
          </a:prstGeom>
        </p:spPr>
      </p:pic>
    </p:spTree>
    <p:extLst>
      <p:ext uri="{BB962C8B-B14F-4D97-AF65-F5344CB8AC3E}">
        <p14:creationId xmlns:p14="http://schemas.microsoft.com/office/powerpoint/2010/main" xmlns="" val="39130432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MK 1 Otsikko ja sisältö oikealla kuva vasemmalla">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Otsikko 1"/>
          <p:cNvSpPr>
            <a:spLocks noGrp="1"/>
          </p:cNvSpPr>
          <p:nvPr>
            <p:ph type="title"/>
          </p:nvPr>
        </p:nvSpPr>
        <p:spPr>
          <a:xfrm>
            <a:off x="4671179" y="418916"/>
            <a:ext cx="4013440" cy="1325563"/>
          </a:xfrm>
        </p:spPr>
        <p:txBody>
          <a:bodyPr/>
          <a:lstStyle/>
          <a:p>
            <a:r>
              <a:rPr lang="fi-FI" smtClean="0"/>
              <a:t>Muokkaa perustyyl. napsautt.</a:t>
            </a:r>
            <a:endParaRPr lang="fi-FI" dirty="0"/>
          </a:p>
        </p:txBody>
      </p:sp>
      <p:sp>
        <p:nvSpPr>
          <p:cNvPr id="3" name="Sisällön paikkamerkki 2"/>
          <p:cNvSpPr>
            <a:spLocks noGrp="1"/>
          </p:cNvSpPr>
          <p:nvPr>
            <p:ph idx="1"/>
          </p:nvPr>
        </p:nvSpPr>
        <p:spPr>
          <a:xfrm>
            <a:off x="313038" y="323850"/>
            <a:ext cx="4245885" cy="623634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Alatunnisteen paikkamerkki 4"/>
          <p:cNvSpPr>
            <a:spLocks noGrp="1"/>
          </p:cNvSpPr>
          <p:nvPr>
            <p:ph type="ftr" sz="quarter" idx="11"/>
          </p:nvPr>
        </p:nvSpPr>
        <p:spPr>
          <a:xfrm>
            <a:off x="431619" y="6658499"/>
            <a:ext cx="2004361" cy="184189"/>
          </a:xfrm>
        </p:spPr>
        <p:txBody>
          <a:bodyPr/>
          <a:lstStyle/>
          <a:p>
            <a:endParaRPr lang="fi-FI" dirty="0"/>
          </a:p>
        </p:txBody>
      </p:sp>
      <p:sp>
        <p:nvSpPr>
          <p:cNvPr id="9" name="Sisällön paikkamerkki 2"/>
          <p:cNvSpPr>
            <a:spLocks noGrp="1"/>
          </p:cNvSpPr>
          <p:nvPr>
            <p:ph idx="13"/>
          </p:nvPr>
        </p:nvSpPr>
        <p:spPr>
          <a:xfrm>
            <a:off x="4671178" y="1921310"/>
            <a:ext cx="4013441" cy="3903385"/>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Päivämäärän paikkamerkki 3"/>
          <p:cNvSpPr>
            <a:spLocks noGrp="1"/>
          </p:cNvSpPr>
          <p:nvPr>
            <p:ph type="dt" sz="half" idx="2"/>
          </p:nvPr>
        </p:nvSpPr>
        <p:spPr>
          <a:xfrm>
            <a:off x="4671179" y="6658499"/>
            <a:ext cx="705880" cy="184189"/>
          </a:xfrm>
          <a:prstGeom prst="rect">
            <a:avLst/>
          </a:prstGeom>
        </p:spPr>
        <p:txBody>
          <a:bodyPr vert="horz" lIns="91440" tIns="45720" rIns="91440" bIns="45720" rtlCol="0" anchor="b"/>
          <a:lstStyle>
            <a:lvl1pPr algn="l">
              <a:defRPr sz="750">
                <a:solidFill>
                  <a:schemeClr val="tx1">
                    <a:tint val="75000"/>
                  </a:schemeClr>
                </a:solidFill>
              </a:defRPr>
            </a:lvl1pPr>
          </a:lstStyle>
          <a:p>
            <a:endParaRPr lang="fi-FI" dirty="0"/>
          </a:p>
        </p:txBody>
      </p:sp>
      <p:sp>
        <p:nvSpPr>
          <p:cNvPr id="13" name="Dian numeron paikkamerkki 5"/>
          <p:cNvSpPr>
            <a:spLocks noGrp="1"/>
          </p:cNvSpPr>
          <p:nvPr>
            <p:ph type="sldNum" sz="quarter" idx="4"/>
          </p:nvPr>
        </p:nvSpPr>
        <p:spPr>
          <a:xfrm>
            <a:off x="8081210" y="6673812"/>
            <a:ext cx="578816" cy="172389"/>
          </a:xfrm>
          <a:prstGeom prst="rect">
            <a:avLst/>
          </a:prstGeom>
        </p:spPr>
        <p:txBody>
          <a:bodyPr vert="horz" lIns="91440" tIns="45720" rIns="91440" bIns="45720" rtlCol="0" anchor="b"/>
          <a:lstStyle>
            <a:lvl1pPr algn="r">
              <a:defRPr sz="750">
                <a:solidFill>
                  <a:schemeClr val="tx1">
                    <a:tint val="75000"/>
                  </a:schemeClr>
                </a:solidFill>
              </a:defRPr>
            </a:lvl1pPr>
          </a:lstStyle>
          <a:p>
            <a:fld id="{2491F094-F3D9-4B8D-BE18-DA275E4C80C8}" type="slidenum">
              <a:rPr lang="fi-FI" smtClean="0"/>
              <a:pPr/>
              <a:t>‹#›</a:t>
            </a:fld>
            <a:endParaRPr lang="fi-FI"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897" t="37949" r="982" b="33125"/>
          <a:stretch/>
        </p:blipFill>
        <p:spPr>
          <a:xfrm>
            <a:off x="6073140" y="6142162"/>
            <a:ext cx="2529099" cy="214184"/>
          </a:xfrm>
          <a:prstGeom prst="rect">
            <a:avLst/>
          </a:prstGeom>
        </p:spPr>
      </p:pic>
    </p:spTree>
    <p:extLst>
      <p:ext uri="{BB962C8B-B14F-4D97-AF65-F5344CB8AC3E}">
        <p14:creationId xmlns:p14="http://schemas.microsoft.com/office/powerpoint/2010/main" xmlns="" val="20231496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MK 2 Otsikko ja sisältö vasemmalla kuva oikella">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Otsikko 1"/>
          <p:cNvSpPr>
            <a:spLocks noGrp="1"/>
          </p:cNvSpPr>
          <p:nvPr>
            <p:ph type="title"/>
          </p:nvPr>
        </p:nvSpPr>
        <p:spPr>
          <a:xfrm>
            <a:off x="623888" y="418916"/>
            <a:ext cx="3843080" cy="1325563"/>
          </a:xfrm>
        </p:spPr>
        <p:txBody>
          <a:bodyPr/>
          <a:lstStyle/>
          <a:p>
            <a:r>
              <a:rPr lang="fi-FI" smtClean="0"/>
              <a:t>Muokkaa perustyyl. napsautt.</a:t>
            </a:r>
            <a:endParaRPr lang="fi-FI" dirty="0"/>
          </a:p>
        </p:txBody>
      </p:sp>
      <p:sp>
        <p:nvSpPr>
          <p:cNvPr id="3" name="Sisällön paikkamerkki 2"/>
          <p:cNvSpPr>
            <a:spLocks noGrp="1"/>
          </p:cNvSpPr>
          <p:nvPr>
            <p:ph idx="1"/>
          </p:nvPr>
        </p:nvSpPr>
        <p:spPr>
          <a:xfrm>
            <a:off x="4580238" y="323852"/>
            <a:ext cx="4242486" cy="5500844"/>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9" name="Sisällön paikkamerkki 2"/>
          <p:cNvSpPr>
            <a:spLocks noGrp="1"/>
          </p:cNvSpPr>
          <p:nvPr>
            <p:ph idx="13"/>
          </p:nvPr>
        </p:nvSpPr>
        <p:spPr>
          <a:xfrm>
            <a:off x="623888" y="1921311"/>
            <a:ext cx="3843080" cy="3903385"/>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Päivämäärän paikkamerkki 3"/>
          <p:cNvSpPr>
            <a:spLocks noGrp="1"/>
          </p:cNvSpPr>
          <p:nvPr>
            <p:ph type="dt" sz="half" idx="2"/>
          </p:nvPr>
        </p:nvSpPr>
        <p:spPr>
          <a:xfrm>
            <a:off x="4671179" y="6658499"/>
            <a:ext cx="705880" cy="184189"/>
          </a:xfrm>
          <a:prstGeom prst="rect">
            <a:avLst/>
          </a:prstGeom>
        </p:spPr>
        <p:txBody>
          <a:bodyPr vert="horz" lIns="91440" tIns="45720" rIns="91440" bIns="45720" rtlCol="0" anchor="b"/>
          <a:lstStyle>
            <a:lvl1pPr algn="l">
              <a:defRPr sz="750">
                <a:solidFill>
                  <a:schemeClr val="tx1">
                    <a:tint val="75000"/>
                  </a:schemeClr>
                </a:solidFill>
              </a:defRPr>
            </a:lvl1pPr>
          </a:lstStyle>
          <a:p>
            <a:endParaRPr lang="fi-FI" dirty="0"/>
          </a:p>
        </p:txBody>
      </p:sp>
      <p:sp>
        <p:nvSpPr>
          <p:cNvPr id="14" name="Alatunnisteen paikkamerkki 4"/>
          <p:cNvSpPr>
            <a:spLocks noGrp="1"/>
          </p:cNvSpPr>
          <p:nvPr>
            <p:ph type="ftr" sz="quarter" idx="11"/>
          </p:nvPr>
        </p:nvSpPr>
        <p:spPr>
          <a:xfrm>
            <a:off x="431619" y="6658499"/>
            <a:ext cx="2004361" cy="184189"/>
          </a:xfrm>
        </p:spPr>
        <p:txBody>
          <a:bodyPr/>
          <a:lstStyle/>
          <a:p>
            <a:endParaRPr lang="fi-FI" dirty="0"/>
          </a:p>
        </p:txBody>
      </p:sp>
      <p:sp>
        <p:nvSpPr>
          <p:cNvPr id="17" name="Dian numeron paikkamerkki 5"/>
          <p:cNvSpPr>
            <a:spLocks noGrp="1"/>
          </p:cNvSpPr>
          <p:nvPr>
            <p:ph type="sldNum" sz="quarter" idx="4"/>
          </p:nvPr>
        </p:nvSpPr>
        <p:spPr>
          <a:xfrm>
            <a:off x="8081210" y="6673812"/>
            <a:ext cx="578816" cy="172389"/>
          </a:xfrm>
          <a:prstGeom prst="rect">
            <a:avLst/>
          </a:prstGeom>
        </p:spPr>
        <p:txBody>
          <a:bodyPr vert="horz" lIns="91440" tIns="45720" rIns="91440" bIns="45720" rtlCol="0" anchor="b"/>
          <a:lstStyle>
            <a:lvl1pPr algn="r">
              <a:defRPr sz="750">
                <a:solidFill>
                  <a:schemeClr val="tx1">
                    <a:tint val="75000"/>
                  </a:schemeClr>
                </a:solidFill>
              </a:defRPr>
            </a:lvl1pPr>
          </a:lstStyle>
          <a:p>
            <a:fld id="{2491F094-F3D9-4B8D-BE18-DA275E4C80C8}" type="slidenum">
              <a:rPr lang="fi-FI" smtClean="0"/>
              <a:pPr/>
              <a:t>‹#›</a:t>
            </a:fld>
            <a:endParaRPr lang="fi-FI" dirty="0"/>
          </a:p>
        </p:txBody>
      </p:sp>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897" t="37949" r="982" b="33125"/>
          <a:stretch/>
        </p:blipFill>
        <p:spPr>
          <a:xfrm>
            <a:off x="6073140" y="6142162"/>
            <a:ext cx="2529099" cy="214184"/>
          </a:xfrm>
          <a:prstGeom prst="rect">
            <a:avLst/>
          </a:prstGeom>
        </p:spPr>
      </p:pic>
    </p:spTree>
    <p:extLst>
      <p:ext uri="{BB962C8B-B14F-4D97-AF65-F5344CB8AC3E}">
        <p14:creationId xmlns:p14="http://schemas.microsoft.com/office/powerpoint/2010/main" xmlns="" val="4188222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Otsikko 1"/>
          <p:cNvSpPr>
            <a:spLocks noGrp="1"/>
          </p:cNvSpPr>
          <p:nvPr>
            <p:ph type="title"/>
          </p:nvPr>
        </p:nvSpPr>
        <p:spPr>
          <a:xfrm>
            <a:off x="623888" y="1655949"/>
            <a:ext cx="7695000" cy="2852737"/>
          </a:xfrm>
        </p:spPr>
        <p:txBody>
          <a:bodyPr anchor="b"/>
          <a:lstStyle>
            <a:lvl1pPr algn="ctr">
              <a:defRPr sz="4500"/>
            </a:lvl1pPr>
          </a:lstStyle>
          <a:p>
            <a:r>
              <a:rPr lang="fi-FI" smtClean="0"/>
              <a:t>Muokkaa perustyyl. napsautt.</a:t>
            </a:r>
            <a:endParaRPr lang="fi-FI" dirty="0"/>
          </a:p>
        </p:txBody>
      </p:sp>
      <p:sp>
        <p:nvSpPr>
          <p:cNvPr id="3" name="Tekstin paikkamerkki 2"/>
          <p:cNvSpPr>
            <a:spLocks noGrp="1"/>
          </p:cNvSpPr>
          <p:nvPr>
            <p:ph type="body" idx="1"/>
          </p:nvPr>
        </p:nvSpPr>
        <p:spPr>
          <a:xfrm>
            <a:off x="623888" y="4535675"/>
            <a:ext cx="7695000" cy="1289022"/>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endParaRPr lang="fi-FI"/>
          </a:p>
        </p:txBody>
      </p:sp>
      <p:sp>
        <p:nvSpPr>
          <p:cNvPr id="11" name="Alatunnisteen paikkamerkki 5"/>
          <p:cNvSpPr>
            <a:spLocks noGrp="1"/>
          </p:cNvSpPr>
          <p:nvPr>
            <p:ph type="ftr" sz="quarter" idx="11"/>
          </p:nvPr>
        </p:nvSpPr>
        <p:spPr>
          <a:xfrm>
            <a:off x="628650" y="6201844"/>
            <a:ext cx="2968711" cy="184189"/>
          </a:xfrm>
        </p:spPr>
        <p:txBody>
          <a:bodyPr/>
          <a:lstStyle/>
          <a:p>
            <a:endParaRPr lang="fi-FI" dirty="0"/>
          </a:p>
        </p:txBody>
      </p:sp>
      <p:sp>
        <p:nvSpPr>
          <p:cNvPr id="12" name="Dian numeron paikkamerkki 5"/>
          <p:cNvSpPr>
            <a:spLocks noGrp="1"/>
          </p:cNvSpPr>
          <p:nvPr>
            <p:ph type="sldNum" sz="quarter" idx="4"/>
          </p:nvPr>
        </p:nvSpPr>
        <p:spPr>
          <a:xfrm>
            <a:off x="8081210" y="6673812"/>
            <a:ext cx="578816" cy="172389"/>
          </a:xfrm>
          <a:prstGeom prst="rect">
            <a:avLst/>
          </a:prstGeom>
        </p:spPr>
        <p:txBody>
          <a:bodyPr vert="horz" lIns="91440" tIns="45720" rIns="91440" bIns="45720" rtlCol="0" anchor="b"/>
          <a:lstStyle>
            <a:lvl1pPr algn="r">
              <a:defRPr sz="750">
                <a:solidFill>
                  <a:schemeClr val="tx1">
                    <a:tint val="75000"/>
                  </a:schemeClr>
                </a:solidFill>
              </a:defRPr>
            </a:lvl1pPr>
          </a:lstStyle>
          <a:p>
            <a:fld id="{2491F094-F3D9-4B8D-BE18-DA275E4C80C8}" type="slidenum">
              <a:rPr lang="fi-FI" smtClean="0"/>
              <a:pPr/>
              <a:t>‹#›</a:t>
            </a:fld>
            <a:endParaRPr lang="fi-FI"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897" t="37949" r="982" b="33125"/>
          <a:stretch/>
        </p:blipFill>
        <p:spPr>
          <a:xfrm>
            <a:off x="6073140" y="6142162"/>
            <a:ext cx="2529099" cy="214184"/>
          </a:xfrm>
          <a:prstGeom prst="rect">
            <a:avLst/>
          </a:prstGeom>
        </p:spPr>
      </p:pic>
    </p:spTree>
    <p:extLst>
      <p:ext uri="{BB962C8B-B14F-4D97-AF65-F5344CB8AC3E}">
        <p14:creationId xmlns:p14="http://schemas.microsoft.com/office/powerpoint/2010/main" xmlns="" val="8928242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Otsikko 1"/>
          <p:cNvSpPr>
            <a:spLocks noGrp="1"/>
          </p:cNvSpPr>
          <p:nvPr>
            <p:ph type="title"/>
          </p:nvPr>
        </p:nvSpPr>
        <p:spPr>
          <a:xfrm>
            <a:off x="628650" y="418916"/>
            <a:ext cx="7695000" cy="1325563"/>
          </a:xfrm>
        </p:spPr>
        <p:txBody>
          <a:bodyPr/>
          <a:lstStyle/>
          <a:p>
            <a:r>
              <a:rPr lang="fi-FI" smtClean="0"/>
              <a:t>Muokkaa perustyyl. napsautt.</a:t>
            </a:r>
            <a:endParaRPr lang="fi-FI"/>
          </a:p>
        </p:txBody>
      </p:sp>
      <p:sp>
        <p:nvSpPr>
          <p:cNvPr id="3" name="Sisällön paikkamerkki 2"/>
          <p:cNvSpPr>
            <a:spLocks noGrp="1"/>
          </p:cNvSpPr>
          <p:nvPr>
            <p:ph sz="half" idx="1"/>
          </p:nvPr>
        </p:nvSpPr>
        <p:spPr>
          <a:xfrm>
            <a:off x="628650" y="1879415"/>
            <a:ext cx="3780000" cy="394528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543650" y="1879415"/>
            <a:ext cx="3780000" cy="394528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endParaRPr lang="fi-FI"/>
          </a:p>
        </p:txBody>
      </p:sp>
      <p:sp>
        <p:nvSpPr>
          <p:cNvPr id="6" name="Alatunnisteen paikkamerkki 5"/>
          <p:cNvSpPr>
            <a:spLocks noGrp="1"/>
          </p:cNvSpPr>
          <p:nvPr>
            <p:ph type="ftr" sz="quarter" idx="11"/>
          </p:nvPr>
        </p:nvSpPr>
        <p:spPr>
          <a:xfrm>
            <a:off x="628650" y="6201844"/>
            <a:ext cx="2968711" cy="184189"/>
          </a:xfrm>
        </p:spPr>
        <p:txBody>
          <a:bodyPr/>
          <a:lstStyle/>
          <a:p>
            <a:endParaRPr lang="fi-FI" dirty="0"/>
          </a:p>
        </p:txBody>
      </p:sp>
      <p:sp>
        <p:nvSpPr>
          <p:cNvPr id="12" name="Dian numeron paikkamerkki 5"/>
          <p:cNvSpPr>
            <a:spLocks noGrp="1"/>
          </p:cNvSpPr>
          <p:nvPr>
            <p:ph type="sldNum" sz="quarter" idx="4"/>
          </p:nvPr>
        </p:nvSpPr>
        <p:spPr>
          <a:xfrm>
            <a:off x="8081210" y="6673812"/>
            <a:ext cx="578816" cy="172389"/>
          </a:xfrm>
          <a:prstGeom prst="rect">
            <a:avLst/>
          </a:prstGeom>
        </p:spPr>
        <p:txBody>
          <a:bodyPr vert="horz" lIns="91440" tIns="45720" rIns="91440" bIns="45720" rtlCol="0" anchor="b"/>
          <a:lstStyle>
            <a:lvl1pPr algn="r">
              <a:defRPr sz="750">
                <a:solidFill>
                  <a:schemeClr val="tx1">
                    <a:tint val="75000"/>
                  </a:schemeClr>
                </a:solidFill>
              </a:defRPr>
            </a:lvl1pPr>
          </a:lstStyle>
          <a:p>
            <a:fld id="{2491F094-F3D9-4B8D-BE18-DA275E4C80C8}" type="slidenum">
              <a:rPr lang="fi-FI" smtClean="0"/>
              <a:pPr/>
              <a:t>‹#›</a:t>
            </a:fld>
            <a:endParaRPr lang="fi-FI"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897" t="37949" r="982" b="33125"/>
          <a:stretch/>
        </p:blipFill>
        <p:spPr>
          <a:xfrm>
            <a:off x="6073140" y="6142162"/>
            <a:ext cx="2529099" cy="214184"/>
          </a:xfrm>
          <a:prstGeom prst="rect">
            <a:avLst/>
          </a:prstGeom>
        </p:spPr>
      </p:pic>
    </p:spTree>
    <p:extLst>
      <p:ext uri="{BB962C8B-B14F-4D97-AF65-F5344CB8AC3E}">
        <p14:creationId xmlns:p14="http://schemas.microsoft.com/office/powerpoint/2010/main" xmlns="" val="32024112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Otsikko 1"/>
          <p:cNvSpPr>
            <a:spLocks noGrp="1"/>
          </p:cNvSpPr>
          <p:nvPr>
            <p:ph type="title"/>
          </p:nvPr>
        </p:nvSpPr>
        <p:spPr>
          <a:xfrm>
            <a:off x="629841" y="418916"/>
            <a:ext cx="76950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629842" y="1734953"/>
            <a:ext cx="37800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4" name="Sisällön paikkamerkki 3"/>
          <p:cNvSpPr>
            <a:spLocks noGrp="1"/>
          </p:cNvSpPr>
          <p:nvPr>
            <p:ph sz="half" idx="2"/>
          </p:nvPr>
        </p:nvSpPr>
        <p:spPr>
          <a:xfrm>
            <a:off x="629841" y="2558865"/>
            <a:ext cx="3780000" cy="326583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544841" y="1734953"/>
            <a:ext cx="378000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smtClean="0"/>
              <a:t>Muokkaa tekstin perustyylejä</a:t>
            </a:r>
          </a:p>
        </p:txBody>
      </p:sp>
      <p:sp>
        <p:nvSpPr>
          <p:cNvPr id="6" name="Sisällön paikkamerkki 5"/>
          <p:cNvSpPr>
            <a:spLocks noGrp="1"/>
          </p:cNvSpPr>
          <p:nvPr>
            <p:ph sz="quarter" idx="4"/>
          </p:nvPr>
        </p:nvSpPr>
        <p:spPr>
          <a:xfrm>
            <a:off x="4544841" y="2558865"/>
            <a:ext cx="3780000" cy="326583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Päivämäärän paikkamerkki 6"/>
          <p:cNvSpPr>
            <a:spLocks noGrp="1"/>
          </p:cNvSpPr>
          <p:nvPr>
            <p:ph type="dt" sz="half" idx="10"/>
          </p:nvPr>
        </p:nvSpPr>
        <p:spPr/>
        <p:txBody>
          <a:bodyPr/>
          <a:lstStyle/>
          <a:p>
            <a:endParaRPr lang="fi-FI"/>
          </a:p>
        </p:txBody>
      </p:sp>
      <p:sp>
        <p:nvSpPr>
          <p:cNvPr id="14" name="Alatunnisteen paikkamerkki 5"/>
          <p:cNvSpPr>
            <a:spLocks noGrp="1"/>
          </p:cNvSpPr>
          <p:nvPr>
            <p:ph type="ftr" sz="quarter" idx="11"/>
          </p:nvPr>
        </p:nvSpPr>
        <p:spPr>
          <a:xfrm>
            <a:off x="628650" y="6201844"/>
            <a:ext cx="2968711" cy="184189"/>
          </a:xfrm>
        </p:spPr>
        <p:txBody>
          <a:bodyPr/>
          <a:lstStyle/>
          <a:p>
            <a:endParaRPr lang="fi-FI" dirty="0"/>
          </a:p>
        </p:txBody>
      </p:sp>
      <p:sp>
        <p:nvSpPr>
          <p:cNvPr id="15" name="Dian numeron paikkamerkki 5"/>
          <p:cNvSpPr>
            <a:spLocks noGrp="1"/>
          </p:cNvSpPr>
          <p:nvPr>
            <p:ph type="sldNum" sz="quarter" idx="12"/>
          </p:nvPr>
        </p:nvSpPr>
        <p:spPr>
          <a:xfrm>
            <a:off x="8081210" y="6673812"/>
            <a:ext cx="578816" cy="172389"/>
          </a:xfrm>
          <a:prstGeom prst="rect">
            <a:avLst/>
          </a:prstGeom>
        </p:spPr>
        <p:txBody>
          <a:bodyPr vert="horz" lIns="91440" tIns="45720" rIns="91440" bIns="45720" rtlCol="0" anchor="b"/>
          <a:lstStyle>
            <a:lvl1pPr algn="r">
              <a:defRPr sz="750">
                <a:solidFill>
                  <a:schemeClr val="tx1">
                    <a:tint val="75000"/>
                  </a:schemeClr>
                </a:solidFill>
              </a:defRPr>
            </a:lvl1pPr>
          </a:lstStyle>
          <a:p>
            <a:fld id="{2491F094-F3D9-4B8D-BE18-DA275E4C80C8}" type="slidenum">
              <a:rPr lang="fi-FI" smtClean="0"/>
              <a:pPr/>
              <a:t>‹#›</a:t>
            </a:fld>
            <a:endParaRPr lang="fi-FI"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897" t="37949" r="982" b="33125"/>
          <a:stretch/>
        </p:blipFill>
        <p:spPr>
          <a:xfrm>
            <a:off x="6073140" y="6142162"/>
            <a:ext cx="2529099" cy="214184"/>
          </a:xfrm>
          <a:prstGeom prst="rect">
            <a:avLst/>
          </a:prstGeom>
        </p:spPr>
      </p:pic>
    </p:spTree>
    <p:extLst>
      <p:ext uri="{BB962C8B-B14F-4D97-AF65-F5344CB8AC3E}">
        <p14:creationId xmlns:p14="http://schemas.microsoft.com/office/powerpoint/2010/main" xmlns="" val="19147137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Otsikko 1"/>
          <p:cNvSpPr>
            <a:spLocks noGrp="1"/>
          </p:cNvSpPr>
          <p:nvPr>
            <p:ph type="title"/>
          </p:nvPr>
        </p:nvSpPr>
        <p:spPr>
          <a:xfrm>
            <a:off x="628650" y="418916"/>
            <a:ext cx="7695000" cy="1325563"/>
          </a:xfrm>
        </p:spPr>
        <p:txBody>
          <a:bodyPr/>
          <a:lstStyle/>
          <a:p>
            <a:r>
              <a:rPr lang="fi-FI" smtClean="0"/>
              <a:t>Muokkaa perustyyl. napsautt.</a:t>
            </a:r>
            <a:endParaRPr lang="fi-FI" dirty="0"/>
          </a:p>
        </p:txBody>
      </p:sp>
      <p:sp>
        <p:nvSpPr>
          <p:cNvPr id="3" name="Päivämäärän paikkamerkki 2"/>
          <p:cNvSpPr>
            <a:spLocks noGrp="1"/>
          </p:cNvSpPr>
          <p:nvPr>
            <p:ph type="dt" sz="half" idx="10"/>
          </p:nvPr>
        </p:nvSpPr>
        <p:spPr/>
        <p:txBody>
          <a:bodyPr/>
          <a:lstStyle/>
          <a:p>
            <a:endParaRPr lang="fi-FI"/>
          </a:p>
        </p:txBody>
      </p:sp>
      <p:sp>
        <p:nvSpPr>
          <p:cNvPr id="10" name="Alatunnisteen paikkamerkki 5"/>
          <p:cNvSpPr>
            <a:spLocks noGrp="1"/>
          </p:cNvSpPr>
          <p:nvPr>
            <p:ph type="ftr" sz="quarter" idx="11"/>
          </p:nvPr>
        </p:nvSpPr>
        <p:spPr>
          <a:xfrm>
            <a:off x="628650" y="6201844"/>
            <a:ext cx="2968711" cy="184189"/>
          </a:xfrm>
        </p:spPr>
        <p:txBody>
          <a:bodyPr/>
          <a:lstStyle/>
          <a:p>
            <a:endParaRPr lang="fi-FI" dirty="0"/>
          </a:p>
        </p:txBody>
      </p:sp>
      <p:sp>
        <p:nvSpPr>
          <p:cNvPr id="11" name="Dian numeron paikkamerkki 5"/>
          <p:cNvSpPr>
            <a:spLocks noGrp="1"/>
          </p:cNvSpPr>
          <p:nvPr>
            <p:ph type="sldNum" sz="quarter" idx="4"/>
          </p:nvPr>
        </p:nvSpPr>
        <p:spPr>
          <a:xfrm>
            <a:off x="8081210" y="6673812"/>
            <a:ext cx="578816" cy="172389"/>
          </a:xfrm>
          <a:prstGeom prst="rect">
            <a:avLst/>
          </a:prstGeom>
        </p:spPr>
        <p:txBody>
          <a:bodyPr vert="horz" lIns="91440" tIns="45720" rIns="91440" bIns="45720" rtlCol="0" anchor="b"/>
          <a:lstStyle>
            <a:lvl1pPr algn="r">
              <a:defRPr sz="750">
                <a:solidFill>
                  <a:schemeClr val="tx1">
                    <a:tint val="75000"/>
                  </a:schemeClr>
                </a:solidFill>
              </a:defRPr>
            </a:lvl1pPr>
          </a:lstStyle>
          <a:p>
            <a:fld id="{2491F094-F3D9-4B8D-BE18-DA275E4C80C8}" type="slidenum">
              <a:rPr lang="fi-FI" smtClean="0"/>
              <a:pPr/>
              <a:t>‹#›</a:t>
            </a:fld>
            <a:endParaRPr lang="fi-FI" dirty="0"/>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897" t="37949" r="982" b="33125"/>
          <a:stretch/>
        </p:blipFill>
        <p:spPr>
          <a:xfrm>
            <a:off x="6073140" y="6142162"/>
            <a:ext cx="2529099" cy="214184"/>
          </a:xfrm>
          <a:prstGeom prst="rect">
            <a:avLst/>
          </a:prstGeom>
        </p:spPr>
      </p:pic>
    </p:spTree>
    <p:extLst>
      <p:ext uri="{BB962C8B-B14F-4D97-AF65-F5344CB8AC3E}">
        <p14:creationId xmlns:p14="http://schemas.microsoft.com/office/powerpoint/2010/main" xmlns="" val="20687226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Päivämäärän paikkamerkki 1"/>
          <p:cNvSpPr>
            <a:spLocks noGrp="1"/>
          </p:cNvSpPr>
          <p:nvPr>
            <p:ph type="dt" sz="half" idx="10"/>
          </p:nvPr>
        </p:nvSpPr>
        <p:spPr/>
        <p:txBody>
          <a:bodyPr/>
          <a:lstStyle/>
          <a:p>
            <a:endParaRPr lang="fi-FI"/>
          </a:p>
        </p:txBody>
      </p:sp>
      <p:sp>
        <p:nvSpPr>
          <p:cNvPr id="9" name="Alatunnisteen paikkamerkki 5"/>
          <p:cNvSpPr>
            <a:spLocks noGrp="1"/>
          </p:cNvSpPr>
          <p:nvPr>
            <p:ph type="ftr" sz="quarter" idx="11"/>
          </p:nvPr>
        </p:nvSpPr>
        <p:spPr>
          <a:xfrm>
            <a:off x="628650" y="6201844"/>
            <a:ext cx="2968711" cy="184189"/>
          </a:xfrm>
        </p:spPr>
        <p:txBody>
          <a:bodyPr/>
          <a:lstStyle/>
          <a:p>
            <a:endParaRPr lang="fi-FI" dirty="0"/>
          </a:p>
        </p:txBody>
      </p:sp>
      <p:sp>
        <p:nvSpPr>
          <p:cNvPr id="10" name="Dian numeron paikkamerkki 5"/>
          <p:cNvSpPr>
            <a:spLocks noGrp="1"/>
          </p:cNvSpPr>
          <p:nvPr>
            <p:ph type="sldNum" sz="quarter" idx="4"/>
          </p:nvPr>
        </p:nvSpPr>
        <p:spPr>
          <a:xfrm>
            <a:off x="8081210" y="6673812"/>
            <a:ext cx="578816" cy="172389"/>
          </a:xfrm>
          <a:prstGeom prst="rect">
            <a:avLst/>
          </a:prstGeom>
        </p:spPr>
        <p:txBody>
          <a:bodyPr vert="horz" lIns="91440" tIns="45720" rIns="91440" bIns="45720" rtlCol="0" anchor="b"/>
          <a:lstStyle>
            <a:lvl1pPr algn="r">
              <a:defRPr sz="750">
                <a:solidFill>
                  <a:schemeClr val="tx1">
                    <a:tint val="75000"/>
                  </a:schemeClr>
                </a:solidFill>
              </a:defRPr>
            </a:lvl1pPr>
          </a:lstStyle>
          <a:p>
            <a:fld id="{2491F094-F3D9-4B8D-BE18-DA275E4C80C8}" type="slidenum">
              <a:rPr lang="fi-FI" smtClean="0"/>
              <a:pPr/>
              <a:t>‹#›</a:t>
            </a:fld>
            <a:endParaRPr lang="fi-FI"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1897" t="37949" r="982" b="33125"/>
          <a:stretch/>
        </p:blipFill>
        <p:spPr>
          <a:xfrm>
            <a:off x="6073140" y="6142162"/>
            <a:ext cx="2529099" cy="214184"/>
          </a:xfrm>
          <a:prstGeom prst="rect">
            <a:avLst/>
          </a:prstGeom>
        </p:spPr>
      </p:pic>
    </p:spTree>
    <p:extLst>
      <p:ext uri="{BB962C8B-B14F-4D97-AF65-F5344CB8AC3E}">
        <p14:creationId xmlns:p14="http://schemas.microsoft.com/office/powerpoint/2010/main" xmlns="" val="26901336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28650" y="365126"/>
            <a:ext cx="7695000" cy="1325563"/>
          </a:xfrm>
          <a:prstGeom prst="rect">
            <a:avLst/>
          </a:prstGeom>
        </p:spPr>
        <p:txBody>
          <a:bodyPr vert="horz" lIns="91440" tIns="45720" rIns="91440" bIns="45720" rtlCol="0" anchor="b">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628650" y="1825625"/>
            <a:ext cx="7695000" cy="3719196"/>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4637687" y="6658499"/>
            <a:ext cx="705880" cy="184189"/>
          </a:xfrm>
          <a:prstGeom prst="rect">
            <a:avLst/>
          </a:prstGeom>
        </p:spPr>
        <p:txBody>
          <a:bodyPr vert="horz" lIns="91440" tIns="45720" rIns="91440" bIns="45720" rtlCol="0" anchor="b"/>
          <a:lstStyle>
            <a:lvl1pPr algn="l">
              <a:defRPr sz="750">
                <a:solidFill>
                  <a:schemeClr val="tx1">
                    <a:tint val="75000"/>
                  </a:schemeClr>
                </a:solidFill>
              </a:defRPr>
            </a:lvl1pPr>
          </a:lstStyle>
          <a:p>
            <a:endParaRPr lang="fi-FI" dirty="0"/>
          </a:p>
        </p:txBody>
      </p:sp>
      <p:sp>
        <p:nvSpPr>
          <p:cNvPr id="5" name="Alatunnisteen paikkamerkki 4"/>
          <p:cNvSpPr>
            <a:spLocks noGrp="1"/>
          </p:cNvSpPr>
          <p:nvPr>
            <p:ph type="ftr" sz="quarter" idx="3"/>
          </p:nvPr>
        </p:nvSpPr>
        <p:spPr>
          <a:xfrm>
            <a:off x="628650" y="6361936"/>
            <a:ext cx="2968711" cy="184189"/>
          </a:xfrm>
          <a:prstGeom prst="rect">
            <a:avLst/>
          </a:prstGeom>
        </p:spPr>
        <p:txBody>
          <a:bodyPr vert="horz" lIns="91440" tIns="45720" rIns="91440" bIns="45720" rtlCol="0" anchor="b"/>
          <a:lstStyle>
            <a:lvl1pPr algn="l">
              <a:defRPr sz="750">
                <a:solidFill>
                  <a:schemeClr val="tx1">
                    <a:tint val="75000"/>
                  </a:schemeClr>
                </a:solidFill>
              </a:defRPr>
            </a:lvl1pPr>
          </a:lstStyle>
          <a:p>
            <a:endParaRPr lang="fi-FI" dirty="0"/>
          </a:p>
        </p:txBody>
      </p:sp>
      <p:sp>
        <p:nvSpPr>
          <p:cNvPr id="8" name="Tekstiruutu 7"/>
          <p:cNvSpPr txBox="1"/>
          <p:nvPr/>
        </p:nvSpPr>
        <p:spPr>
          <a:xfrm rot="16200000">
            <a:off x="7644726" y="3687179"/>
            <a:ext cx="2079787" cy="323165"/>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fi-FI" sz="1500" b="0" i="0" u="none" strike="noStrike" kern="0" cap="none" spc="0" normalizeH="0" baseline="0" noProof="0" dirty="0" smtClean="0">
                <a:ln>
                  <a:noFill/>
                </a:ln>
                <a:solidFill>
                  <a:prstClr val="white"/>
                </a:solidFill>
                <a:effectLst/>
                <a:uLnTx/>
                <a:uFillTx/>
              </a:rPr>
              <a:t>www.hamk.fi</a:t>
            </a:r>
            <a:endParaRPr kumimoji="0" lang="fi-FI" sz="1500" b="0" i="0" u="none" strike="noStrike" kern="0" cap="none" spc="0" normalizeH="0" baseline="0" noProof="0" dirty="0">
              <a:ln>
                <a:noFill/>
              </a:ln>
              <a:solidFill>
                <a:prstClr val="white"/>
              </a:solidFill>
              <a:effectLst/>
              <a:uLnTx/>
              <a:uFillTx/>
            </a:endParaRPr>
          </a:p>
        </p:txBody>
      </p:sp>
      <p:sp>
        <p:nvSpPr>
          <p:cNvPr id="11" name="Dian numeron paikkamerkki 5"/>
          <p:cNvSpPr>
            <a:spLocks noGrp="1"/>
          </p:cNvSpPr>
          <p:nvPr>
            <p:ph type="sldNum" sz="quarter" idx="4"/>
          </p:nvPr>
        </p:nvSpPr>
        <p:spPr>
          <a:xfrm>
            <a:off x="8163590" y="6673812"/>
            <a:ext cx="578816" cy="172389"/>
          </a:xfrm>
          <a:prstGeom prst="rect">
            <a:avLst/>
          </a:prstGeom>
        </p:spPr>
        <p:txBody>
          <a:bodyPr vert="horz" lIns="91440" tIns="45720" rIns="91440" bIns="45720" rtlCol="0" anchor="b"/>
          <a:lstStyle>
            <a:lvl1pPr algn="r">
              <a:defRPr sz="750">
                <a:solidFill>
                  <a:schemeClr val="tx1">
                    <a:tint val="75000"/>
                  </a:schemeClr>
                </a:solidFill>
              </a:defRPr>
            </a:lvl1pPr>
          </a:lstStyle>
          <a:p>
            <a:fld id="{2491F094-F3D9-4B8D-BE18-DA275E4C80C8}" type="slidenum">
              <a:rPr lang="fi-FI" smtClean="0"/>
              <a:pPr/>
              <a:t>‹#›</a:t>
            </a:fld>
            <a:endParaRPr lang="fi-FI" dirty="0"/>
          </a:p>
        </p:txBody>
      </p:sp>
    </p:spTree>
    <p:extLst>
      <p:ext uri="{BB962C8B-B14F-4D97-AF65-F5344CB8AC3E}">
        <p14:creationId xmlns:p14="http://schemas.microsoft.com/office/powerpoint/2010/main" xmlns="" val="74185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51" r:id="rId5"/>
    <p:sldLayoutId id="2147483652" r:id="rId6"/>
    <p:sldLayoutId id="2147483653" r:id="rId7"/>
    <p:sldLayoutId id="2147483654" r:id="rId8"/>
    <p:sldLayoutId id="2147483655" r:id="rId9"/>
    <p:sldLayoutId id="2147483661" r:id="rId10"/>
    <p:sldLayoutId id="2147483656" r:id="rId11"/>
    <p:sldLayoutId id="2147483657" r:id="rId12"/>
    <p:sldLayoutId id="2147483658" r:id="rId13"/>
    <p:sldLayoutId id="2147483659" r:id="rId14"/>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b="0" kern="1200">
          <a:solidFill>
            <a:srgbClr val="00212E"/>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450"/>
        </a:spcAft>
        <a:buClr>
          <a:srgbClr val="9700B0"/>
        </a:buClr>
        <a:buFont typeface="Arial" panose="020B0604020202020204" pitchFamily="34" charset="0"/>
        <a:buChar char="•"/>
        <a:defRPr sz="2100" kern="1200">
          <a:solidFill>
            <a:srgbClr val="00212E"/>
          </a:solidFill>
          <a:latin typeface="+mj-lt"/>
          <a:ea typeface="+mn-ea"/>
          <a:cs typeface="+mn-cs"/>
        </a:defRPr>
      </a:lvl1pPr>
      <a:lvl2pPr marL="514350" indent="-171450" algn="l" defTabSz="685800" rtl="0" eaLnBrk="1" latinLnBrk="0" hangingPunct="1">
        <a:lnSpc>
          <a:spcPct val="100000"/>
        </a:lnSpc>
        <a:spcBef>
          <a:spcPts val="375"/>
        </a:spcBef>
        <a:spcAft>
          <a:spcPts val="450"/>
        </a:spcAft>
        <a:buClr>
          <a:srgbClr val="9700B0"/>
        </a:buClr>
        <a:buFont typeface="Arial" panose="020B0604020202020204" pitchFamily="34" charset="0"/>
        <a:buChar char="•"/>
        <a:defRPr sz="1800" kern="1200">
          <a:solidFill>
            <a:srgbClr val="00212E"/>
          </a:solidFill>
          <a:latin typeface="+mj-lt"/>
          <a:ea typeface="+mn-ea"/>
          <a:cs typeface="+mn-cs"/>
        </a:defRPr>
      </a:lvl2pPr>
      <a:lvl3pPr marL="857250" indent="-171450" algn="l" defTabSz="685800" rtl="0" eaLnBrk="1" latinLnBrk="0" hangingPunct="1">
        <a:lnSpc>
          <a:spcPct val="100000"/>
        </a:lnSpc>
        <a:spcBef>
          <a:spcPts val="375"/>
        </a:spcBef>
        <a:spcAft>
          <a:spcPts val="450"/>
        </a:spcAft>
        <a:buClr>
          <a:srgbClr val="9700B0"/>
        </a:buClr>
        <a:buFont typeface="Arial" panose="020B0604020202020204" pitchFamily="34" charset="0"/>
        <a:buChar char="•"/>
        <a:defRPr sz="1500" kern="1200">
          <a:solidFill>
            <a:srgbClr val="00212E"/>
          </a:solidFill>
          <a:latin typeface="+mj-lt"/>
          <a:ea typeface="+mn-ea"/>
          <a:cs typeface="+mn-cs"/>
        </a:defRPr>
      </a:lvl3pPr>
      <a:lvl4pPr marL="1200150" indent="-171450" algn="l" defTabSz="685800" rtl="0" eaLnBrk="1" latinLnBrk="0" hangingPunct="1">
        <a:lnSpc>
          <a:spcPct val="100000"/>
        </a:lnSpc>
        <a:spcBef>
          <a:spcPts val="375"/>
        </a:spcBef>
        <a:spcAft>
          <a:spcPts val="450"/>
        </a:spcAft>
        <a:buClr>
          <a:srgbClr val="9700B0"/>
        </a:buClr>
        <a:buFont typeface="Arial" panose="020B0604020202020204" pitchFamily="34" charset="0"/>
        <a:buChar char="•"/>
        <a:defRPr sz="1350" kern="1200">
          <a:solidFill>
            <a:srgbClr val="00212E"/>
          </a:solidFill>
          <a:latin typeface="+mj-lt"/>
          <a:ea typeface="+mn-ea"/>
          <a:cs typeface="+mn-cs"/>
        </a:defRPr>
      </a:lvl4pPr>
      <a:lvl5pPr marL="1543050" indent="-171450" algn="l" defTabSz="685800" rtl="0" eaLnBrk="1" latinLnBrk="0" hangingPunct="1">
        <a:lnSpc>
          <a:spcPct val="100000"/>
        </a:lnSpc>
        <a:spcBef>
          <a:spcPts val="375"/>
        </a:spcBef>
        <a:spcAft>
          <a:spcPts val="450"/>
        </a:spcAft>
        <a:buClr>
          <a:srgbClr val="9700B0"/>
        </a:buClr>
        <a:buFont typeface="Arial" panose="020B0604020202020204" pitchFamily="34" charset="0"/>
        <a:buChar char="•"/>
        <a:defRPr sz="1350" kern="1200">
          <a:solidFill>
            <a:srgbClr val="00212E"/>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video" Target="https://www.youtube.com/embed/vVNkdwz1nAM" TargetMode="External"/><Relationship Id="rId5" Type="http://schemas.openxmlformats.org/officeDocument/2006/relationships/image" Target="../media/image6.png"/><Relationship Id="rId4" Type="http://schemas.openxmlformats.org/officeDocument/2006/relationships/hyperlink" Target="https://www.youtube.com/watch?v=vVNkdwz1nA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descr="Huom! Saavutettavuusdirektiivin astuessa voimaan vuonna 2019, kaikki digitaaliset palvelut on tehtävä saavutettaviksi. &#10;&#10;Lue täältä lisää: Saavutettavuusdirektiivi&#10;Ohjeet helppokäyttöisen PowerPoint-esityksen tekemiseen täällä.&#10;"/>
          <p:cNvSpPr>
            <a:spLocks noGrp="1"/>
          </p:cNvSpPr>
          <p:nvPr>
            <p:ph type="subTitle" idx="1"/>
          </p:nvPr>
        </p:nvSpPr>
        <p:spPr>
          <a:xfrm>
            <a:off x="628650" y="4822256"/>
            <a:ext cx="3665054" cy="1059797"/>
          </a:xfrm>
        </p:spPr>
        <p:txBody>
          <a:bodyPr>
            <a:normAutofit lnSpcReduction="10000"/>
          </a:bodyPr>
          <a:lstStyle/>
          <a:p>
            <a:r>
              <a:rPr lang="fi-FI" b="1" dirty="0" smtClean="0"/>
              <a:t>      One-Stop </a:t>
            </a:r>
            <a:r>
              <a:rPr lang="fi-FI" b="1" dirty="0" err="1" smtClean="0"/>
              <a:t>Guidance</a:t>
            </a:r>
            <a:r>
              <a:rPr lang="fi-FI" b="1" dirty="0" smtClean="0"/>
              <a:t> Center</a:t>
            </a:r>
          </a:p>
          <a:p>
            <a:r>
              <a:rPr lang="fi-FI" b="1" dirty="0" smtClean="0"/>
              <a:t>A </a:t>
            </a:r>
            <a:r>
              <a:rPr lang="fi-FI" b="1" dirty="0" err="1" smtClean="0"/>
              <a:t>low</a:t>
            </a:r>
            <a:r>
              <a:rPr lang="fi-FI" b="1" dirty="0" smtClean="0"/>
              <a:t> </a:t>
            </a:r>
            <a:r>
              <a:rPr lang="fi-FI" b="1" dirty="0" err="1" smtClean="0"/>
              <a:t>threshold</a:t>
            </a:r>
            <a:r>
              <a:rPr lang="fi-FI" b="1" dirty="0" smtClean="0"/>
              <a:t> </a:t>
            </a:r>
            <a:r>
              <a:rPr lang="fi-FI" b="1" dirty="0" err="1" smtClean="0"/>
              <a:t>service</a:t>
            </a:r>
            <a:r>
              <a:rPr lang="fi-FI" b="1" dirty="0" smtClean="0"/>
              <a:t> center for </a:t>
            </a:r>
            <a:r>
              <a:rPr lang="fi-FI" b="1" dirty="0" err="1" smtClean="0"/>
              <a:t>young</a:t>
            </a:r>
            <a:r>
              <a:rPr lang="fi-FI" b="1" dirty="0" smtClean="0"/>
              <a:t> </a:t>
            </a:r>
            <a:r>
              <a:rPr lang="fi-FI" b="1" dirty="0" err="1" smtClean="0"/>
              <a:t>people</a:t>
            </a:r>
            <a:r>
              <a:rPr lang="fi-FI" b="1" dirty="0" smtClean="0"/>
              <a:t> </a:t>
            </a:r>
            <a:r>
              <a:rPr lang="fi-FI" b="1" dirty="0" err="1" smtClean="0"/>
              <a:t>aged</a:t>
            </a:r>
            <a:r>
              <a:rPr lang="fi-FI" b="1" dirty="0" smtClean="0"/>
              <a:t> 15 to 29 </a:t>
            </a:r>
            <a:r>
              <a:rPr lang="fi-FI" b="1" dirty="0" err="1" smtClean="0"/>
              <a:t>yrs</a:t>
            </a:r>
            <a:endParaRPr lang="fi-FI" b="1" dirty="0"/>
          </a:p>
        </p:txBody>
      </p:sp>
      <p:pic>
        <p:nvPicPr>
          <p:cNvPr id="6" name="Picture 4" descr="Kierreportaat"/>
          <p:cNvPicPr>
            <a:picLocks noChangeAspect="1"/>
          </p:cNvPicPr>
          <p:nvPr/>
        </p:nvPicPr>
        <p:blipFill rotWithShape="1">
          <a:blip r:embed="rId2" cstate="print">
            <a:extLst>
              <a:ext uri="{28A0092B-C50C-407E-A947-70E740481C1C}">
                <a14:useLocalDpi xmlns:a14="http://schemas.microsoft.com/office/drawing/2010/main" xmlns="" val="0"/>
              </a:ext>
            </a:extLst>
          </a:blip>
          <a:srcRect l="267" t="-21" r="3960" b="60"/>
          <a:stretch/>
        </p:blipFill>
        <p:spPr>
          <a:xfrm>
            <a:off x="4580312" y="324196"/>
            <a:ext cx="4239491" cy="623454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1201" y="533397"/>
            <a:ext cx="3194214" cy="3981655"/>
          </a:xfrm>
          <a:prstGeom prst="rect">
            <a:avLst/>
          </a:prstGeom>
        </p:spPr>
      </p:pic>
    </p:spTree>
    <p:extLst>
      <p:ext uri="{BB962C8B-B14F-4D97-AF65-F5344CB8AC3E}">
        <p14:creationId xmlns:p14="http://schemas.microsoft.com/office/powerpoint/2010/main" xmlns="" val="4169082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a:p>
        </p:txBody>
      </p:sp>
      <p:sp>
        <p:nvSpPr>
          <p:cNvPr id="3" name="Podtytuł 2"/>
          <p:cNvSpPr>
            <a:spLocks noGrp="1"/>
          </p:cNvSpPr>
          <p:nvPr>
            <p:ph type="subTitle" idx="1"/>
          </p:nvPr>
        </p:nvSpPr>
        <p:spPr/>
        <p:txBody>
          <a:bodyPr/>
          <a:lstStyle/>
          <a:p>
            <a:endParaRPr lang="pl-P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a:p>
        </p:txBody>
      </p:sp>
      <p:sp>
        <p:nvSpPr>
          <p:cNvPr id="3" name="Podtytuł 2"/>
          <p:cNvSpPr>
            <a:spLocks noGrp="1"/>
          </p:cNvSpPr>
          <p:nvPr>
            <p:ph type="subTitle" idx="1"/>
          </p:nvPr>
        </p:nvSpPr>
        <p:spPr/>
        <p:txBody>
          <a:bodyPr/>
          <a:lstStyle/>
          <a:p>
            <a:endParaRPr lang="pl-P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a:p>
        </p:txBody>
      </p:sp>
      <p:sp>
        <p:nvSpPr>
          <p:cNvPr id="3" name="Podtytuł 2"/>
          <p:cNvSpPr>
            <a:spLocks noGrp="1"/>
          </p:cNvSpPr>
          <p:nvPr>
            <p:ph type="subTitle" idx="1"/>
          </p:nvPr>
        </p:nvSpPr>
        <p:spPr/>
        <p:txBody>
          <a:bodyPr/>
          <a:lstStyle/>
          <a:p>
            <a:endParaRPr lang="pl-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105" y="595747"/>
            <a:ext cx="4013440" cy="1325563"/>
          </a:xfrm>
        </p:spPr>
        <p:txBody>
          <a:bodyPr/>
          <a:lstStyle/>
          <a:p>
            <a:r>
              <a:rPr lang="fi-FI" dirty="0" err="1" smtClean="0"/>
              <a:t>The</a:t>
            </a:r>
            <a:r>
              <a:rPr lang="fi-FI" dirty="0" smtClean="0"/>
              <a:t> Presentation of Ohjaamo Helsinki</a:t>
            </a:r>
            <a:endParaRPr lang="fi-FI" dirty="0"/>
          </a:p>
        </p:txBody>
      </p:sp>
      <p:pic>
        <p:nvPicPr>
          <p:cNvPr id="5" name="vVNkdwz1nAM"/>
          <p:cNvPicPr>
            <a:picLocks noGrp="1" noRot="1" noChangeAspect="1"/>
          </p:cNvPicPr>
          <p:nvPr>
            <p:ph idx="1"/>
            <a:videoFile r:link="rId1"/>
          </p:nvPr>
        </p:nvPicPr>
        <p:blipFill>
          <a:blip r:embed="rId3"/>
          <a:stretch>
            <a:fillRect/>
          </a:stretch>
        </p:blipFill>
        <p:spPr>
          <a:xfrm>
            <a:off x="2828241" y="3210092"/>
            <a:ext cx="3048000" cy="1714500"/>
          </a:xfrm>
          <a:prstGeom prst="rect">
            <a:avLst/>
          </a:prstGeom>
        </p:spPr>
      </p:pic>
      <p:sp>
        <p:nvSpPr>
          <p:cNvPr id="4" name="Content Placeholder 3"/>
          <p:cNvSpPr>
            <a:spLocks noGrp="1"/>
          </p:cNvSpPr>
          <p:nvPr>
            <p:ph idx="13"/>
          </p:nvPr>
        </p:nvSpPr>
        <p:spPr>
          <a:xfrm>
            <a:off x="1862800" y="2044065"/>
            <a:ext cx="4013441" cy="1043271"/>
          </a:xfrm>
        </p:spPr>
        <p:txBody>
          <a:bodyPr/>
          <a:lstStyle/>
          <a:p>
            <a:r>
              <a:rPr lang="fi-FI" dirty="0">
                <a:hlinkClick r:id="rId4"/>
              </a:rPr>
              <a:t>https://</a:t>
            </a:r>
            <a:r>
              <a:rPr lang="fi-FI" dirty="0" smtClean="0">
                <a:hlinkClick r:id="rId4"/>
              </a:rPr>
              <a:t>www.youtube.com/watch?v=vVNkdwz1nAM</a:t>
            </a:r>
            <a:endParaRPr lang="fi-FI" dirty="0" smtClean="0"/>
          </a:p>
          <a:p>
            <a:endParaRPr lang="fi-FI" dirty="0"/>
          </a:p>
        </p:txBody>
      </p:sp>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13074" y="829680"/>
            <a:ext cx="1422473" cy="1219263"/>
          </a:xfrm>
          <a:prstGeom prst="rect">
            <a:avLst/>
          </a:prstGeom>
        </p:spPr>
      </p:pic>
    </p:spTree>
    <p:extLst>
      <p:ext uri="{BB962C8B-B14F-4D97-AF65-F5344CB8AC3E}">
        <p14:creationId xmlns:p14="http://schemas.microsoft.com/office/powerpoint/2010/main" xmlns="" val="4143942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297" y="664142"/>
            <a:ext cx="7695000" cy="724201"/>
          </a:xfrm>
        </p:spPr>
        <p:txBody>
          <a:bodyPr/>
          <a:lstStyle/>
          <a:p>
            <a:r>
              <a:rPr lang="fi-FI" b="1" dirty="0" smtClean="0"/>
              <a:t>     </a:t>
            </a:r>
            <a:r>
              <a:rPr lang="fi-FI" b="1" dirty="0" err="1" smtClean="0"/>
              <a:t>The</a:t>
            </a:r>
            <a:r>
              <a:rPr lang="fi-FI" b="1" dirty="0" smtClean="0"/>
              <a:t> </a:t>
            </a:r>
            <a:r>
              <a:rPr lang="fi-FI" b="1" dirty="0" err="1" smtClean="0"/>
              <a:t>Finnish</a:t>
            </a:r>
            <a:r>
              <a:rPr lang="fi-FI" b="1" dirty="0" smtClean="0"/>
              <a:t> </a:t>
            </a:r>
            <a:r>
              <a:rPr lang="fi-FI" b="1" dirty="0" err="1" smtClean="0"/>
              <a:t>education</a:t>
            </a:r>
            <a:r>
              <a:rPr lang="fi-FI" b="1" dirty="0" smtClean="0"/>
              <a:t> </a:t>
            </a:r>
            <a:r>
              <a:rPr lang="fi-FI" b="1" dirty="0" err="1" smtClean="0"/>
              <a:t>system</a:t>
            </a:r>
            <a:endParaRPr lang="fi-FI"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13297" y="1388343"/>
            <a:ext cx="5698156" cy="4665947"/>
          </a:xfrm>
        </p:spPr>
      </p:pic>
    </p:spTree>
    <p:extLst>
      <p:ext uri="{BB962C8B-B14F-4D97-AF65-F5344CB8AC3E}">
        <p14:creationId xmlns:p14="http://schemas.microsoft.com/office/powerpoint/2010/main" xmlns="" val="50979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err="1">
                <a:solidFill>
                  <a:srgbClr val="00B050"/>
                </a:solidFill>
              </a:rPr>
              <a:t>Vocational</a:t>
            </a:r>
            <a:r>
              <a:rPr lang="fi-FI" b="1" dirty="0">
                <a:solidFill>
                  <a:srgbClr val="00B050"/>
                </a:solidFill>
              </a:rPr>
              <a:t> </a:t>
            </a:r>
            <a:r>
              <a:rPr lang="fi-FI" b="1" dirty="0" err="1">
                <a:solidFill>
                  <a:srgbClr val="00B050"/>
                </a:solidFill>
              </a:rPr>
              <a:t>Teacher</a:t>
            </a:r>
            <a:r>
              <a:rPr lang="fi-FI" b="1" dirty="0">
                <a:solidFill>
                  <a:srgbClr val="00B050"/>
                </a:solidFill>
              </a:rPr>
              <a:t> </a:t>
            </a:r>
            <a:r>
              <a:rPr lang="fi-FI" b="1" dirty="0" err="1">
                <a:solidFill>
                  <a:srgbClr val="00B050"/>
                </a:solidFill>
              </a:rPr>
              <a:t>Education</a:t>
            </a:r>
            <a:r>
              <a:rPr lang="fi-FI" b="1" dirty="0">
                <a:solidFill>
                  <a:srgbClr val="00B050"/>
                </a:solidFill>
              </a:rPr>
              <a:t> in Finland</a:t>
            </a:r>
            <a:r>
              <a:rPr lang="fi-FI" b="1" dirty="0"/>
              <a:t/>
            </a:r>
            <a:br>
              <a:rPr lang="fi-FI" b="1" dirty="0"/>
            </a:br>
            <a:endParaRPr lang="fi-FI" dirty="0"/>
          </a:p>
        </p:txBody>
      </p:sp>
      <p:sp>
        <p:nvSpPr>
          <p:cNvPr id="3" name="Content Placeholder 2"/>
          <p:cNvSpPr>
            <a:spLocks noGrp="1"/>
          </p:cNvSpPr>
          <p:nvPr>
            <p:ph idx="1"/>
          </p:nvPr>
        </p:nvSpPr>
        <p:spPr/>
        <p:txBody>
          <a:bodyPr>
            <a:normAutofit fontScale="85000" lnSpcReduction="20000"/>
          </a:bodyPr>
          <a:lstStyle/>
          <a:p>
            <a:r>
              <a:rPr lang="en-US" dirty="0"/>
              <a:t>Vocational teacher education is intended for applicants who work or intend to work as a teacher at universities of applied sciences and institutions of vocational education. </a:t>
            </a:r>
            <a:endParaRPr lang="en-US" dirty="0" smtClean="0"/>
          </a:p>
          <a:p>
            <a:r>
              <a:rPr lang="en-US" dirty="0"/>
              <a:t>¨</a:t>
            </a:r>
            <a:r>
              <a:rPr lang="en-US" dirty="0" smtClean="0"/>
              <a:t>The </a:t>
            </a:r>
            <a:r>
              <a:rPr lang="en-US" dirty="0"/>
              <a:t>education offers a general pedagogical qualification for teaching at all educational </a:t>
            </a:r>
            <a:r>
              <a:rPr lang="en-US" dirty="0" smtClean="0"/>
              <a:t>levels</a:t>
            </a:r>
          </a:p>
          <a:p>
            <a:pPr fontAlgn="base"/>
            <a:r>
              <a:rPr lang="en-US" dirty="0"/>
              <a:t>The aim of vocational teacher education is to provide the students with</a:t>
            </a:r>
          </a:p>
          <a:p>
            <a:pPr fontAlgn="base"/>
            <a:r>
              <a:rPr lang="en-US" dirty="0"/>
              <a:t>the knowledge and skills needed in the guidance of the learning process of individual students</a:t>
            </a:r>
          </a:p>
          <a:p>
            <a:pPr fontAlgn="base"/>
            <a:r>
              <a:rPr lang="en-US" dirty="0"/>
              <a:t>the competencies to advance in their own teaching area, taking into account the development of working life and professions.</a:t>
            </a:r>
          </a:p>
          <a:p>
            <a:pPr fontAlgn="base"/>
            <a:r>
              <a:rPr lang="en-US" dirty="0"/>
              <a:t>The extent of vocational teacher education is </a:t>
            </a:r>
            <a:r>
              <a:rPr lang="en-US" dirty="0" smtClean="0"/>
              <a:t>60 ECTS </a:t>
            </a:r>
            <a:r>
              <a:rPr lang="en-US" dirty="0"/>
              <a:t>credit points. It includes studies in the basics of educational sciences, vocational pedagogy, and a teaching practice, among other studies.</a:t>
            </a:r>
          </a:p>
          <a:p>
            <a:endParaRPr lang="fi-FI" b="1" dirty="0"/>
          </a:p>
        </p:txBody>
      </p:sp>
      <p:pic>
        <p:nvPicPr>
          <p:cNvPr id="5" name="Content Placeholder 4" descr="Kierreportaat"/>
          <p:cNvPicPr>
            <a:picLocks noGrp="1" noChangeAspect="1"/>
          </p:cNvPicPr>
          <p:nvPr>
            <p:ph idx="13"/>
          </p:nvPr>
        </p:nvPicPr>
        <p:blipFill rotWithShape="1">
          <a:blip r:embed="rId2" cstate="print">
            <a:extLst>
              <a:ext uri="{28A0092B-C50C-407E-A947-70E740481C1C}">
                <a14:useLocalDpi xmlns:a14="http://schemas.microsoft.com/office/drawing/2010/main" xmlns="" val="0"/>
              </a:ext>
            </a:extLst>
          </a:blip>
          <a:srcRect l="267" t="-21" r="3960" b="60"/>
          <a:stretch/>
        </p:blipFill>
        <p:spPr>
          <a:xfrm>
            <a:off x="5024386" y="1441433"/>
            <a:ext cx="2980811" cy="4383106"/>
          </a:xfrm>
          <a:prstGeom prst="rect">
            <a:avLst/>
          </a:prstGeom>
        </p:spPr>
      </p:pic>
    </p:spTree>
    <p:extLst>
      <p:ext uri="{BB962C8B-B14F-4D97-AF65-F5344CB8AC3E}">
        <p14:creationId xmlns:p14="http://schemas.microsoft.com/office/powerpoint/2010/main" xmlns="" val="423522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solidFill>
                  <a:srgbClr val="00B050"/>
                </a:solidFill>
              </a:rPr>
              <a:t>Vocational</a:t>
            </a:r>
            <a:r>
              <a:rPr lang="fi-FI" dirty="0" smtClean="0">
                <a:solidFill>
                  <a:srgbClr val="00B050"/>
                </a:solidFill>
              </a:rPr>
              <a:t> </a:t>
            </a:r>
            <a:r>
              <a:rPr lang="fi-FI" dirty="0" err="1" smtClean="0">
                <a:solidFill>
                  <a:srgbClr val="00B050"/>
                </a:solidFill>
              </a:rPr>
              <a:t>Special</a:t>
            </a:r>
            <a:r>
              <a:rPr lang="fi-FI" dirty="0" smtClean="0">
                <a:solidFill>
                  <a:srgbClr val="00B050"/>
                </a:solidFill>
              </a:rPr>
              <a:t> </a:t>
            </a:r>
            <a:r>
              <a:rPr lang="fi-FI" dirty="0" err="1" smtClean="0">
                <a:solidFill>
                  <a:srgbClr val="00B050"/>
                </a:solidFill>
              </a:rPr>
              <a:t>Needs</a:t>
            </a:r>
            <a:r>
              <a:rPr lang="fi-FI" dirty="0" smtClean="0">
                <a:solidFill>
                  <a:srgbClr val="00B050"/>
                </a:solidFill>
              </a:rPr>
              <a:t> </a:t>
            </a:r>
            <a:r>
              <a:rPr lang="fi-FI" dirty="0" err="1" smtClean="0">
                <a:solidFill>
                  <a:srgbClr val="00B050"/>
                </a:solidFill>
              </a:rPr>
              <a:t>Teacher</a:t>
            </a:r>
            <a:r>
              <a:rPr lang="fi-FI" dirty="0" smtClean="0">
                <a:solidFill>
                  <a:srgbClr val="00B050"/>
                </a:solidFill>
              </a:rPr>
              <a:t> </a:t>
            </a:r>
            <a:r>
              <a:rPr lang="fi-FI" dirty="0" err="1" smtClean="0">
                <a:solidFill>
                  <a:srgbClr val="00B050"/>
                </a:solidFill>
              </a:rPr>
              <a:t>Education</a:t>
            </a:r>
            <a:endParaRPr lang="fi-FI" dirty="0">
              <a:solidFill>
                <a:srgbClr val="00B050"/>
              </a:solidFill>
            </a:endParaRPr>
          </a:p>
        </p:txBody>
      </p:sp>
      <p:sp>
        <p:nvSpPr>
          <p:cNvPr id="3" name="Content Placeholder 2"/>
          <p:cNvSpPr>
            <a:spLocks noGrp="1"/>
          </p:cNvSpPr>
          <p:nvPr>
            <p:ph idx="1"/>
          </p:nvPr>
        </p:nvSpPr>
        <p:spPr/>
        <p:txBody>
          <a:bodyPr>
            <a:normAutofit/>
          </a:bodyPr>
          <a:lstStyle/>
          <a:p>
            <a:r>
              <a:rPr lang="en-US" sz="2000" dirty="0">
                <a:solidFill>
                  <a:srgbClr val="333333"/>
                </a:solidFill>
                <a:latin typeface="calibri" panose="020F0502020204030204" pitchFamily="34" charset="0"/>
              </a:rPr>
              <a:t>The Vocational Special Needs Teacher Education  is a post-graduate </a:t>
            </a:r>
            <a:r>
              <a:rPr lang="en-US" sz="2000" dirty="0" err="1">
                <a:solidFill>
                  <a:srgbClr val="333333"/>
                </a:solidFill>
                <a:latin typeface="calibri" panose="020F0502020204030204" pitchFamily="34" charset="0"/>
              </a:rPr>
              <a:t>programme</a:t>
            </a:r>
            <a:r>
              <a:rPr lang="en-US" sz="2000" dirty="0">
                <a:solidFill>
                  <a:srgbClr val="333333"/>
                </a:solidFill>
                <a:latin typeface="calibri" panose="020F0502020204030204" pitchFamily="34" charset="0"/>
              </a:rPr>
              <a:t> for teachers. This </a:t>
            </a:r>
            <a:r>
              <a:rPr lang="en-US" sz="2000" dirty="0" err="1">
                <a:solidFill>
                  <a:srgbClr val="333333"/>
                </a:solidFill>
                <a:latin typeface="calibri" panose="020F0502020204030204" pitchFamily="34" charset="0"/>
              </a:rPr>
              <a:t>programme</a:t>
            </a:r>
            <a:r>
              <a:rPr lang="en-US" sz="2000" dirty="0">
                <a:solidFill>
                  <a:srgbClr val="333333"/>
                </a:solidFill>
                <a:latin typeface="calibri" panose="020F0502020204030204" pitchFamily="34" charset="0"/>
              </a:rPr>
              <a:t> of 60 </a:t>
            </a:r>
            <a:r>
              <a:rPr lang="en-US" sz="2000" dirty="0" smtClean="0">
                <a:solidFill>
                  <a:srgbClr val="333333"/>
                </a:solidFill>
                <a:latin typeface="calibri" panose="020F0502020204030204" pitchFamily="34" charset="0"/>
              </a:rPr>
              <a:t>ECTS credits </a:t>
            </a:r>
            <a:r>
              <a:rPr lang="en-US" sz="2000" dirty="0">
                <a:solidFill>
                  <a:srgbClr val="333333"/>
                </a:solidFill>
                <a:latin typeface="calibri" panose="020F0502020204030204" pitchFamily="34" charset="0"/>
              </a:rPr>
              <a:t>is aimed at teachers wishing to </a:t>
            </a:r>
            <a:r>
              <a:rPr lang="en-US" sz="2000" dirty="0" err="1">
                <a:solidFill>
                  <a:srgbClr val="333333"/>
                </a:solidFill>
                <a:latin typeface="calibri" panose="020F0502020204030204" pitchFamily="34" charset="0"/>
              </a:rPr>
              <a:t>specialise</a:t>
            </a:r>
            <a:r>
              <a:rPr lang="en-US" sz="2000" dirty="0">
                <a:solidFill>
                  <a:srgbClr val="333333"/>
                </a:solidFill>
                <a:latin typeface="calibri" panose="020F0502020204030204" pitchFamily="34" charset="0"/>
              </a:rPr>
              <a:t> in the broad field of special education</a:t>
            </a:r>
            <a:r>
              <a:rPr lang="en-US" sz="2000" dirty="0" smtClean="0">
                <a:solidFill>
                  <a:srgbClr val="333333"/>
                </a:solidFill>
                <a:latin typeface="calibri" panose="020F0502020204030204" pitchFamily="34" charset="0"/>
              </a:rPr>
              <a:t>.</a:t>
            </a:r>
          </a:p>
          <a:p>
            <a:r>
              <a:rPr lang="en-US" sz="2000" dirty="0">
                <a:latin typeface="+mn-lt"/>
              </a:rPr>
              <a:t>The </a:t>
            </a:r>
            <a:r>
              <a:rPr lang="en-US" sz="2000" dirty="0" err="1">
                <a:latin typeface="+mn-lt"/>
              </a:rPr>
              <a:t>programme</a:t>
            </a:r>
            <a:r>
              <a:rPr lang="en-US" sz="2000" dirty="0">
                <a:latin typeface="+mn-lt"/>
              </a:rPr>
              <a:t> is designed for teachers and trainers who already work within special education or who are intending to move to this field. Most of our students continue working while their studies. The completion of the </a:t>
            </a:r>
            <a:r>
              <a:rPr lang="en-US" sz="2000" dirty="0" err="1">
                <a:latin typeface="+mn-lt"/>
              </a:rPr>
              <a:t>programme</a:t>
            </a:r>
            <a:r>
              <a:rPr lang="en-US" sz="2000" dirty="0">
                <a:latin typeface="+mn-lt"/>
              </a:rPr>
              <a:t> takes around 1-2 years, after which you will be qualified to work as a special needs teacher within vocational and training </a:t>
            </a:r>
            <a:r>
              <a:rPr lang="en-US" sz="2000" dirty="0" err="1">
                <a:latin typeface="+mn-lt"/>
              </a:rPr>
              <a:t>organisations</a:t>
            </a:r>
            <a:r>
              <a:rPr lang="en-US" sz="2000" dirty="0">
                <a:latin typeface="+mn-lt"/>
              </a:rPr>
              <a:t>.</a:t>
            </a:r>
            <a:endParaRPr lang="fi-FI" sz="2000" dirty="0">
              <a:latin typeface="+mn-lt"/>
            </a:endParaRPr>
          </a:p>
        </p:txBody>
      </p:sp>
      <p:pic>
        <p:nvPicPr>
          <p:cNvPr id="6" name="Content Placeholder 5"/>
          <p:cNvPicPr>
            <a:picLocks noGrp="1" noChangeAspect="1"/>
          </p:cNvPicPr>
          <p:nvPr>
            <p:ph idx="13"/>
          </p:nvPr>
        </p:nvPicPr>
        <p:blipFill>
          <a:blip r:embed="rId2" cstate="print">
            <a:extLst>
              <a:ext uri="{28A0092B-C50C-407E-A947-70E740481C1C}">
                <a14:useLocalDpi xmlns:a14="http://schemas.microsoft.com/office/drawing/2010/main" xmlns="" val="0"/>
              </a:ext>
            </a:extLst>
          </a:blip>
          <a:stretch>
            <a:fillRect/>
          </a:stretch>
        </p:blipFill>
        <p:spPr bwMode="auto">
          <a:xfrm>
            <a:off x="4669831" y="1936474"/>
            <a:ext cx="4014788" cy="30110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2930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err="1" smtClean="0"/>
              <a:t>Vocational</a:t>
            </a:r>
            <a:r>
              <a:rPr lang="fi-FI" dirty="0" smtClean="0"/>
              <a:t> </a:t>
            </a:r>
            <a:r>
              <a:rPr lang="fi-FI" dirty="0" err="1" smtClean="0"/>
              <a:t>Career</a:t>
            </a:r>
            <a:r>
              <a:rPr lang="fi-FI" dirty="0" smtClean="0"/>
              <a:t> </a:t>
            </a:r>
            <a:r>
              <a:rPr lang="fi-FI" dirty="0" err="1" smtClean="0"/>
              <a:t>Guidance</a:t>
            </a:r>
            <a:r>
              <a:rPr lang="fi-FI" dirty="0" smtClean="0"/>
              <a:t> </a:t>
            </a:r>
            <a:r>
              <a:rPr lang="fi-FI" dirty="0" err="1" smtClean="0"/>
              <a:t>Counsellor</a:t>
            </a:r>
            <a:r>
              <a:rPr lang="fi-FI" dirty="0" smtClean="0"/>
              <a:t> </a:t>
            </a:r>
            <a:r>
              <a:rPr lang="fi-FI" dirty="0" err="1" smtClean="0"/>
              <a:t>Educations</a:t>
            </a:r>
            <a:endParaRPr lang="fi-FI" dirty="0"/>
          </a:p>
        </p:txBody>
      </p:sp>
      <p:sp>
        <p:nvSpPr>
          <p:cNvPr id="3" name="Content Placeholder 2"/>
          <p:cNvSpPr>
            <a:spLocks noGrp="1"/>
          </p:cNvSpPr>
          <p:nvPr>
            <p:ph idx="1"/>
          </p:nvPr>
        </p:nvSpPr>
        <p:spPr/>
        <p:txBody>
          <a:bodyPr>
            <a:normAutofit lnSpcReduction="10000"/>
          </a:bodyPr>
          <a:lstStyle/>
          <a:p>
            <a:r>
              <a:rPr lang="en-US" dirty="0"/>
              <a:t>a study </a:t>
            </a:r>
            <a:r>
              <a:rPr lang="en-US" dirty="0" err="1"/>
              <a:t>programme</a:t>
            </a:r>
            <a:r>
              <a:rPr lang="en-US" dirty="0"/>
              <a:t> for teachers who aim to work as guidance counsellors in universities of applied sciences or at vocational institutions/colleges. </a:t>
            </a:r>
            <a:endParaRPr lang="en-US" dirty="0" smtClean="0"/>
          </a:p>
          <a:p>
            <a:r>
              <a:rPr lang="en-US" dirty="0" smtClean="0"/>
              <a:t>with </a:t>
            </a:r>
            <a:r>
              <a:rPr lang="en-US" dirty="0"/>
              <a:t>Master’s degree, this </a:t>
            </a:r>
            <a:r>
              <a:rPr lang="en-US" dirty="0" err="1"/>
              <a:t>programme</a:t>
            </a:r>
            <a:r>
              <a:rPr lang="en-US" dirty="0"/>
              <a:t> qualifies you for guidance counsellor’s positions in comprehensive school </a:t>
            </a:r>
            <a:r>
              <a:rPr lang="en-US" dirty="0" smtClean="0"/>
              <a:t>and </a:t>
            </a:r>
            <a:r>
              <a:rPr lang="en-US" dirty="0"/>
              <a:t>upper secondary </a:t>
            </a:r>
            <a:r>
              <a:rPr lang="en-US" dirty="0" smtClean="0"/>
              <a:t>school </a:t>
            </a:r>
            <a:r>
              <a:rPr lang="en-US" dirty="0"/>
              <a:t>as well. </a:t>
            </a:r>
            <a:endParaRPr lang="en-US" dirty="0" smtClean="0"/>
          </a:p>
          <a:p>
            <a:r>
              <a:rPr lang="en-US" dirty="0" smtClean="0"/>
              <a:t>60 ECTS credit points</a:t>
            </a:r>
          </a:p>
          <a:p>
            <a:r>
              <a:rPr lang="en-US" dirty="0"/>
              <a:t>Guidance and counselling in vocational education gives holistic support for students at different stages of study. The aim is to increase the wellbeing of students, prevent drop-out, enhance employment and promote enrollment to further education.</a:t>
            </a:r>
            <a:endParaRPr lang="fi-FI" dirty="0"/>
          </a:p>
        </p:txBody>
      </p:sp>
      <p:pic>
        <p:nvPicPr>
          <p:cNvPr id="7" name="Content Placeholder 6"/>
          <p:cNvPicPr>
            <a:picLocks noGrp="1" noChangeAspect="1"/>
          </p:cNvPicPr>
          <p:nvPr>
            <p:ph idx="13"/>
          </p:nvPr>
        </p:nvPicPr>
        <p:blipFill>
          <a:blip r:embed="rId2" cstate="print">
            <a:extLst>
              <a:ext uri="{28A0092B-C50C-407E-A947-70E740481C1C}">
                <a14:useLocalDpi xmlns:a14="http://schemas.microsoft.com/office/drawing/2010/main" xmlns="" val="0"/>
              </a:ext>
            </a:extLst>
          </a:blip>
          <a:stretch>
            <a:fillRect/>
          </a:stretch>
        </p:blipFill>
        <p:spPr>
          <a:xfrm>
            <a:off x="4670425" y="2367161"/>
            <a:ext cx="4014788" cy="3011091"/>
          </a:xfrm>
        </p:spPr>
      </p:pic>
    </p:spTree>
    <p:extLst>
      <p:ext uri="{BB962C8B-B14F-4D97-AF65-F5344CB8AC3E}">
        <p14:creationId xmlns:p14="http://schemas.microsoft.com/office/powerpoint/2010/main" xmlns="" val="3098133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HAMK_ppt_pohja_16-9">
  <a:themeElements>
    <a:clrScheme name="HAMK">
      <a:dk1>
        <a:sysClr val="windowText" lastClr="000000"/>
      </a:dk1>
      <a:lt1>
        <a:sysClr val="window" lastClr="FFFFFF"/>
      </a:lt1>
      <a:dk2>
        <a:srgbClr val="44546A"/>
      </a:dk2>
      <a:lt2>
        <a:srgbClr val="E7E6E6"/>
      </a:lt2>
      <a:accent1>
        <a:srgbClr val="EAB90D"/>
      </a:accent1>
      <a:accent2>
        <a:srgbClr val="6EB6C7"/>
      </a:accent2>
      <a:accent3>
        <a:srgbClr val="A1C484"/>
      </a:accent3>
      <a:accent4>
        <a:srgbClr val="DD9989"/>
      </a:accent4>
      <a:accent5>
        <a:srgbClr val="CDB79E"/>
      </a:accent5>
      <a:accent6>
        <a:srgbClr val="9700B0"/>
      </a:accent6>
      <a:hlink>
        <a:srgbClr val="00688F"/>
      </a:hlink>
      <a:folHlink>
        <a:srgbClr val="82B0B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2" id="{69181504-2F8B-4EE1-BF8D-85D45380C89E}" vid="{09E519FF-F32E-458C-B838-71A6F9F6A0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8D91C7CBD5ABFF4EB94D1A2C9AFA0C18" ma:contentTypeVersion="4" ma:contentTypeDescription="Luo uusi asiakirja." ma:contentTypeScope="" ma:versionID="8c170cdd8ad1efcd90efe79ad35592ee">
  <xsd:schema xmlns:xsd="http://www.w3.org/2001/XMLSchema" xmlns:xs="http://www.w3.org/2001/XMLSchema" xmlns:p="http://schemas.microsoft.com/office/2006/metadata/properties" xmlns:ns2="54037c36-1a1c-44b1-aff1-f2c3607a3149" xmlns:ns3="ff7d1fa0-43ef-405a-ac77-467975ed4bd7" targetNamespace="http://schemas.microsoft.com/office/2006/metadata/properties" ma:root="true" ma:fieldsID="4a3166b6316a924722ad639fe162e6fa" ns2:_="" ns3:_="">
    <xsd:import namespace="54037c36-1a1c-44b1-aff1-f2c3607a3149"/>
    <xsd:import namespace="ff7d1fa0-43ef-405a-ac77-467975ed4bd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37c36-1a1c-44b1-aff1-f2c3607a3149"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7d1fa0-43ef-405a-ac77-467975ed4bd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A3DDB2-01EC-4819-B41A-A7BBC2D4EE38}">
  <ds:schemaRefs>
    <ds:schemaRef ds:uri="http://purl.org/dc/elements/1.1/"/>
    <ds:schemaRef ds:uri="http://schemas.microsoft.com/office/2006/metadata/properties"/>
    <ds:schemaRef ds:uri="54037c36-1a1c-44b1-aff1-f2c3607a3149"/>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f7d1fa0-43ef-405a-ac77-467975ed4bd7"/>
    <ds:schemaRef ds:uri="http://www.w3.org/XML/1998/namespace"/>
  </ds:schemaRefs>
</ds:datastoreItem>
</file>

<file path=customXml/itemProps2.xml><?xml version="1.0" encoding="utf-8"?>
<ds:datastoreItem xmlns:ds="http://schemas.openxmlformats.org/officeDocument/2006/customXml" ds:itemID="{EA25B681-DF81-4913-BB7F-3412A0C85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037c36-1a1c-44b1-aff1-f2c3607a3149"/>
    <ds:schemaRef ds:uri="ff7d1fa0-43ef-405a-ac77-467975ed4b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2D641F-F25E-4CF8-8843-F9F9E9919D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HAMK esityspohja 4-3 (3)</Template>
  <TotalTime>232</TotalTime>
  <Words>261</Words>
  <Application>Microsoft Office PowerPoint</Application>
  <PresentationFormat>Pokaz na ekranie (4:3)</PresentationFormat>
  <Paragraphs>20</Paragraphs>
  <Slides>9</Slides>
  <Notes>0</Notes>
  <HiddenSlides>0</HiddenSlides>
  <MMClips>1</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HAMK_ppt_pohja_16-9</vt:lpstr>
      <vt:lpstr>Slajd 1</vt:lpstr>
      <vt:lpstr>Slajd 2</vt:lpstr>
      <vt:lpstr>Slajd 3</vt:lpstr>
      <vt:lpstr>Slajd 4</vt:lpstr>
      <vt:lpstr>The Presentation of Ohjaamo Helsinki</vt:lpstr>
      <vt:lpstr>     The Finnish education system</vt:lpstr>
      <vt:lpstr>Vocational Teacher Education in Finland </vt:lpstr>
      <vt:lpstr>Vocational Special Needs Teacher Education</vt:lpstr>
      <vt:lpstr>Vocational Career Guidance Counsellor Educations</vt:lpstr>
    </vt:vector>
  </TitlesOfParts>
  <Company>Hamk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Niko Vainio</dc:creator>
  <cp:lastModifiedBy>Komputer</cp:lastModifiedBy>
  <cp:revision>19</cp:revision>
  <dcterms:created xsi:type="dcterms:W3CDTF">2018-10-26T08:17:21Z</dcterms:created>
  <dcterms:modified xsi:type="dcterms:W3CDTF">2018-11-23T12:48:06Z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0x0101008D91C7CBD5ABFF4EB94D1A2C9AFA0C18</vt:lpwstr>
  </property>
</Properties>
</file>