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414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35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56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5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18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76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31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553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2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317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43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9421-6C91-4A7A-ADD8-19B6511DF794}" type="datetimeFigureOut">
              <a:rPr lang="pl-PL" smtClean="0"/>
              <a:t>03.02.2021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D4B2-1BA4-4ECE-BA71-6202929CF6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14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19089"/>
            <a:ext cx="7772400" cy="1470025"/>
          </a:xfrm>
        </p:spPr>
        <p:txBody>
          <a:bodyPr anchor="ctr"/>
          <a:lstStyle/>
          <a:p>
            <a:pPr eaLnBrk="1" hangingPunct="1"/>
            <a:r>
              <a:rPr lang="pl-PL" altLang="pl-PL" sz="4400" b="1"/>
              <a:t>Pisanie list motywacyjnego</a:t>
            </a:r>
            <a:endParaRPr lang="pl-PL" altLang="pl-PL" sz="4400"/>
          </a:p>
        </p:txBody>
      </p:sp>
      <p:pic>
        <p:nvPicPr>
          <p:cNvPr id="2052" name="Picture 9" descr="Znalezione obrazy dla zapytania pisanie 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17688"/>
            <a:ext cx="44196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00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2138" y="85725"/>
            <a:ext cx="7543800" cy="990600"/>
          </a:xfrm>
        </p:spPr>
        <p:txBody>
          <a:bodyPr/>
          <a:lstStyle/>
          <a:p>
            <a:pPr eaLnBrk="1" hangingPunct="1"/>
            <a:r>
              <a:rPr lang="pl-PL" altLang="pl-PL" sz="4000"/>
              <a:t>List motywacyjny - zakończenie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100" y="1219200"/>
            <a:ext cx="83058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dirty="0" smtClean="0">
                <a:cs typeface="Times New Roman" panose="02020603050405020304" pitchFamily="18" charset="0"/>
              </a:rPr>
              <a:t>zwrot grzeczno</a:t>
            </a:r>
            <a:r>
              <a:rPr lang="pl-PL" altLang="pl-PL" dirty="0" smtClean="0"/>
              <a:t>ś</a:t>
            </a:r>
            <a:r>
              <a:rPr lang="pl-PL" altLang="pl-PL" dirty="0" smtClean="0">
                <a:cs typeface="Times New Roman" panose="02020603050405020304" pitchFamily="18" charset="0"/>
              </a:rPr>
              <a:t>ciowy</a:t>
            </a:r>
            <a:r>
              <a:rPr lang="pl-PL" altLang="pl-PL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altLang="pl-PL" i="1" dirty="0" smtClean="0">
                <a:cs typeface="Times New Roman" panose="02020603050405020304" pitchFamily="18" charset="0"/>
              </a:rPr>
              <a:t>Z powa</a:t>
            </a:r>
            <a:r>
              <a:rPr lang="pl-PL" altLang="pl-PL" i="1" dirty="0" smtClean="0"/>
              <a:t>ż</a:t>
            </a:r>
            <a:r>
              <a:rPr lang="pl-PL" altLang="pl-PL" i="1" dirty="0" smtClean="0">
                <a:cs typeface="Times New Roman" panose="02020603050405020304" pitchFamily="18" charset="0"/>
              </a:rPr>
              <a:t>aniem</a:t>
            </a:r>
            <a:r>
              <a:rPr lang="pl-PL" altLang="pl-PL" dirty="0" smtClean="0">
                <a:cs typeface="Times New Roman" panose="02020603050405020304" pitchFamily="18" charset="0"/>
              </a:rPr>
              <a:t> lub </a:t>
            </a:r>
            <a:r>
              <a:rPr lang="pl-PL" altLang="pl-PL" i="1" dirty="0" smtClean="0">
                <a:cs typeface="Times New Roman" panose="02020603050405020304" pitchFamily="18" charset="0"/>
              </a:rPr>
              <a:t>Z wyrazami szacunku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NIGDY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altLang="pl-PL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POZDRAWIAM !!!</a:t>
            </a:r>
            <a:r>
              <a:rPr lang="pl-PL" altLang="pl-PL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altLang="pl-PL" dirty="0" smtClean="0"/>
          </a:p>
          <a:p>
            <a:pPr eaLnBrk="1" hangingPunct="1">
              <a:lnSpc>
                <a:spcPct val="80000"/>
              </a:lnSpc>
            </a:pPr>
            <a:r>
              <a:rPr lang="pl-PL" altLang="pl-PL" dirty="0" smtClean="0">
                <a:cs typeface="Times New Roman" panose="02020603050405020304" pitchFamily="18" charset="0"/>
              </a:rPr>
              <a:t>podpis pod zwrotem grzecznościowym</a:t>
            </a:r>
            <a:endParaRPr lang="pl-PL" altLang="pl-PL" dirty="0" smtClean="0"/>
          </a:p>
          <a:p>
            <a:pPr eaLnBrk="1" hangingPunct="1">
              <a:lnSpc>
                <a:spcPct val="80000"/>
              </a:lnSpc>
            </a:pPr>
            <a:endParaRPr lang="pl-PL" altLang="pl-PL" dirty="0" smtClean="0"/>
          </a:p>
          <a:p>
            <a:pPr eaLnBrk="1" hangingPunct="1">
              <a:lnSpc>
                <a:spcPct val="80000"/>
              </a:lnSpc>
            </a:pPr>
            <a:r>
              <a:rPr lang="pl-PL" altLang="pl-PL" dirty="0" smtClean="0">
                <a:cs typeface="Times New Roman" panose="02020603050405020304" pitchFamily="18" charset="0"/>
              </a:rPr>
              <a:t>ewentualnie podaj listę zał</a:t>
            </a:r>
            <a:r>
              <a:rPr lang="pl-PL" altLang="pl-PL" dirty="0" smtClean="0"/>
              <a:t>ą</a:t>
            </a:r>
            <a:r>
              <a:rPr lang="pl-PL" altLang="pl-PL" dirty="0" smtClean="0">
                <a:cs typeface="Times New Roman" panose="02020603050405020304" pitchFamily="18" charset="0"/>
              </a:rPr>
              <a:t>czników  - z lewej strony, na dole</a:t>
            </a:r>
            <a:r>
              <a:rPr lang="pl-PL" altLang="pl-PL" dirty="0" smtClean="0"/>
              <a:t> listu.</a:t>
            </a:r>
          </a:p>
        </p:txBody>
      </p:sp>
    </p:spTree>
    <p:extLst>
      <p:ext uri="{BB962C8B-B14F-4D97-AF65-F5344CB8AC3E}">
        <p14:creationId xmlns:p14="http://schemas.microsoft.com/office/powerpoint/2010/main" val="2565059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6769" y="0"/>
            <a:ext cx="8229600" cy="1300766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Klauzula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941" y="901521"/>
            <a:ext cx="11681138" cy="5692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i="1" dirty="0" smtClean="0"/>
              <a:t>Wyrażam </a:t>
            </a:r>
            <a:r>
              <a:rPr lang="pl-PL" i="1" dirty="0"/>
              <a:t>zgodę na przetwarzanie moich danych osobowych dla potrzeb niezbędnych do realizacji procesu rekrutacji (zgodnie z ustawą z dnia 10 maja 2018 roku o ochronie danych osobowych (Dz. Ustaw z 2018, poz. 1000) oraz zgodnie z Rozporządzeniem Parlamentu Europejskiego i Rady (UE) 2016/679 z dnia 27 kwietnia 2016 r. w sprawie ochrony osób fizycznych w związku z przetwarzaniem danych osobowych i w sprawie swobodnego przepływu </a:t>
            </a:r>
            <a:r>
              <a:rPr lang="pl-PL" i="1" dirty="0" smtClean="0"/>
              <a:t>takich danych oraz uchylenia dyrektywy 95/46/WE (RODO</a:t>
            </a:r>
            <a:r>
              <a:rPr lang="pl-PL" i="1" dirty="0"/>
              <a:t>)).</a:t>
            </a:r>
            <a:r>
              <a:rPr lang="pl-PL" sz="7200" b="1" dirty="0"/>
              <a:t>                            </a:t>
            </a:r>
            <a:endParaRPr lang="pl-PL" sz="3600" dirty="0"/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l-PL" altLang="pl-PL" dirty="0" smtClean="0"/>
          </a:p>
          <a:p>
            <a:pPr lvl="1" algn="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dirty="0" smtClean="0"/>
              <a:t>								podpis</a:t>
            </a:r>
          </a:p>
        </p:txBody>
      </p:sp>
    </p:spTree>
    <p:extLst>
      <p:ext uri="{BB962C8B-B14F-4D97-AF65-F5344CB8AC3E}">
        <p14:creationId xmlns:p14="http://schemas.microsoft.com/office/powerpoint/2010/main" val="42879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altLang="pl-PL" smtClean="0"/>
          </a:p>
        </p:txBody>
      </p:sp>
      <p:pic>
        <p:nvPicPr>
          <p:cNvPr id="14339" name="Picture 2" descr="Znalezione obrazy dla zapytania wysyłka cv i listu motywacyjne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0" y="2281238"/>
            <a:ext cx="4445000" cy="316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5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Jak zabrać się za pisanie listu motywacyjnego?</a:t>
            </a:r>
          </a:p>
        </p:txBody>
      </p:sp>
      <p:pic>
        <p:nvPicPr>
          <p:cNvPr id="3075" name="Picture 2" descr="Znalezione obrazy dla zapytania pisanie c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7"/>
          <a:stretch>
            <a:fillRect/>
          </a:stretch>
        </p:blipFill>
        <p:spPr>
          <a:xfrm>
            <a:off x="2509839" y="1600201"/>
            <a:ext cx="71723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45720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mtClean="0"/>
              <a:t>List motywacyjny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0"/>
            <a:ext cx="8610600" cy="36576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List motywacyjny jest UZUPEŁNIENIEM curriculum vitae, dlatego </a:t>
            </a:r>
            <a:r>
              <a:rPr lang="pl-PL" altLang="pl-PL" dirty="0" smtClean="0"/>
              <a:t>należy</a:t>
            </a:r>
            <a:r>
              <a:rPr lang="pl-PL" altLang="pl-PL" dirty="0" smtClean="0">
                <a:cs typeface="Times New Roman" panose="02020603050405020304" pitchFamily="18" charset="0"/>
              </a:rPr>
              <a:t> w nim przedstawić powód, dla którego składamy naszą aplikację, a tak</a:t>
            </a:r>
            <a:r>
              <a:rPr lang="pl-PL" altLang="pl-PL" dirty="0" smtClean="0"/>
              <a:t>ż</a:t>
            </a:r>
            <a:r>
              <a:rPr lang="pl-PL" altLang="pl-PL" dirty="0" smtClean="0">
                <a:cs typeface="Times New Roman" panose="02020603050405020304" pitchFamily="18" charset="0"/>
              </a:rPr>
              <a:t>e poprosić o zaproszenie nas na rozmowę kwalifikacyjną.</a:t>
            </a:r>
          </a:p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Koniec!!!</a:t>
            </a:r>
          </a:p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Nic więcej!!!</a:t>
            </a:r>
          </a:p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Nie streszczamy swojego życiorysu. Już to zrobiliśmy </a:t>
            </a:r>
          </a:p>
          <a:p>
            <a:pPr algn="ctr" eaLnBrk="1" hangingPunct="1">
              <a:buFontTx/>
              <a:buNone/>
            </a:pPr>
            <a:r>
              <a:rPr lang="pl-PL" altLang="pl-PL" dirty="0" smtClean="0">
                <a:cs typeface="Times New Roman" panose="02020603050405020304" pitchFamily="18" charset="0"/>
              </a:rPr>
              <a:t>w CV!!!</a:t>
            </a: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1497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884363" y="228600"/>
            <a:ext cx="8229600" cy="685800"/>
          </a:xfrm>
        </p:spPr>
        <p:txBody>
          <a:bodyPr/>
          <a:lstStyle/>
          <a:p>
            <a:pPr eaLnBrk="1" hangingPunct="1"/>
            <a:r>
              <a:rPr lang="pl-PL" altLang="pl-PL" sz="4000"/>
              <a:t>List motywacyjny - cele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70075" y="1143000"/>
            <a:ext cx="8229600" cy="5486400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Przedstawienie Twojej kandydatury na konkretne stanowisko i pokazanie, w jaki sposób doświadczenie i umiejętności, jakie posiadasz mogą być przydatne w pracy na danym stanowisku. Krótko. Nie rozpisujemy się!</a:t>
            </a:r>
          </a:p>
          <a:p>
            <a:pPr eaLnBrk="1" hangingPunct="1"/>
            <a:r>
              <a:rPr lang="pl-PL" altLang="pl-PL" dirty="0" smtClean="0"/>
              <a:t>Zachęcenie pracodawcy do zapoznania się z Twoim życiorysem .</a:t>
            </a:r>
          </a:p>
          <a:p>
            <a:pPr eaLnBrk="1" hangingPunct="1"/>
            <a:r>
              <a:rPr lang="pl-PL" altLang="pl-PL" dirty="0" smtClean="0"/>
              <a:t>Prośba o uzyskanie zaproszenia do bezpośredniego spotkania z pracodawcą. </a:t>
            </a:r>
          </a:p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0861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z="4000"/>
              <a:t>Zapamiętaj!!!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45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List motywacyjny powinien być zwięzły i na temat.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List motywacyjny powinien być napisany starannie.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List motywacyjny powinien mieć taką samą szatę graficzną, jak CV.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Jeśli masz przygotowany wzór listu, który zmieniasz aplikując do różnych pracodawców, nie zapominaj zaktualizować danych (tj. data przygotowania pisma, dane pracodawcy, do którego wysyłasz list motywacyjny).</a:t>
            </a:r>
            <a:br>
              <a:rPr lang="pl-PL" altLang="pl-PL" dirty="0" smtClean="0"/>
            </a:b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17977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914400"/>
          </a:xfrm>
        </p:spPr>
        <p:txBody>
          <a:bodyPr/>
          <a:lstStyle/>
          <a:p>
            <a:pPr algn="l" eaLnBrk="1" hangingPunct="1"/>
            <a:r>
              <a:rPr lang="pl-PL" altLang="pl-PL" smtClean="0"/>
              <a:t>List motywacyjny - wstęp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D</a:t>
            </a:r>
            <a:r>
              <a:rPr lang="pl-PL" altLang="pl-PL" dirty="0" smtClean="0">
                <a:cs typeface="Times New Roman" panose="02020603050405020304" pitchFamily="18" charset="0"/>
              </a:rPr>
              <a:t>ata i miejsce sporz</a:t>
            </a:r>
            <a:r>
              <a:rPr lang="pl-PL" altLang="pl-PL" dirty="0" smtClean="0"/>
              <a:t>ą</a:t>
            </a:r>
            <a:r>
              <a:rPr lang="pl-PL" altLang="pl-PL" dirty="0" smtClean="0">
                <a:cs typeface="Times New Roman" panose="02020603050405020304" pitchFamily="18" charset="0"/>
              </a:rPr>
              <a:t>dzenia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>
                <a:cs typeface="Times New Roman" panose="02020603050405020304" pitchFamily="18" charset="0"/>
              </a:rPr>
              <a:t>Twoje dane personalne: imi</a:t>
            </a:r>
            <a:r>
              <a:rPr lang="pl-PL" altLang="pl-PL" dirty="0" smtClean="0"/>
              <a:t>ę</a:t>
            </a:r>
            <a:r>
              <a:rPr lang="pl-PL" altLang="pl-PL" dirty="0" smtClean="0">
                <a:cs typeface="Times New Roman" panose="02020603050405020304" pitchFamily="18" charset="0"/>
              </a:rPr>
              <a:t>, nazwisko, adres, telefon, e-mail.</a:t>
            </a:r>
            <a:endParaRPr lang="pl-PL" altLang="pl-PL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D</a:t>
            </a:r>
            <a:r>
              <a:rPr lang="pl-PL" altLang="pl-PL" dirty="0" smtClean="0">
                <a:cs typeface="Times New Roman" panose="02020603050405020304" pitchFamily="18" charset="0"/>
              </a:rPr>
              <a:t>ane adresata: nazwa i adres instytucji, a najlepiej do tego personalia osoby do której kierujesz dokumen</a:t>
            </a:r>
            <a:r>
              <a:rPr lang="pl-PL" altLang="pl-PL" dirty="0" smtClean="0"/>
              <a:t>t.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Numer referencyjny stanowiska (jeśli podany jest w ogłoszeniu).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dirty="0" smtClean="0"/>
              <a:t>Z</a:t>
            </a:r>
            <a:r>
              <a:rPr lang="pl-PL" altLang="pl-PL" dirty="0" smtClean="0">
                <a:cs typeface="Times New Roman" panose="02020603050405020304" pitchFamily="18" charset="0"/>
              </a:rPr>
              <a:t>wrot grzeczno</a:t>
            </a:r>
            <a:r>
              <a:rPr lang="pl-PL" altLang="pl-PL" dirty="0" smtClean="0"/>
              <a:t>ś</a:t>
            </a:r>
            <a:r>
              <a:rPr lang="pl-PL" altLang="pl-PL" dirty="0" smtClean="0">
                <a:cs typeface="Times New Roman" panose="02020603050405020304" pitchFamily="18" charset="0"/>
              </a:rPr>
              <a:t>ciowy kierowany do konkretnej osoby</a:t>
            </a:r>
            <a:r>
              <a:rPr lang="pl-PL" altLang="pl-PL" dirty="0" smtClean="0"/>
              <a:t> (np. Szanowna Pani).</a:t>
            </a:r>
          </a:p>
        </p:txBody>
      </p:sp>
    </p:spTree>
    <p:extLst>
      <p:ext uri="{BB962C8B-B14F-4D97-AF65-F5344CB8AC3E}">
        <p14:creationId xmlns:p14="http://schemas.microsoft.com/office/powerpoint/2010/main" val="325450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algn="l" eaLnBrk="1" hangingPunct="1"/>
            <a:r>
              <a:rPr lang="pl-PL" altLang="pl-PL" smtClean="0"/>
              <a:t>List motywacyjny - wstęp</a:t>
            </a:r>
          </a:p>
        </p:txBody>
      </p:sp>
      <p:sp>
        <p:nvSpPr>
          <p:cNvPr id="6042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305800" cy="48006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45000"/>
              </a:lnSpc>
              <a:spcBef>
                <a:spcPct val="50000"/>
              </a:spcBef>
              <a:buFontTx/>
              <a:buNone/>
            </a:pPr>
            <a:endParaRPr lang="pl-PL" altLang="pl-PL" sz="1700"/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Piastów, 29.09.2017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700"/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Anna Kuśmierek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ul. Zielona 5/8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00-000 Piastów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a.kusmierek@poczta.pl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 b="1" i="1"/>
              <a:t>Pani Aleksandra Nowak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 b="1" i="1"/>
              <a:t>Specjalista ds. rekrutacji</a:t>
            </a:r>
            <a:r>
              <a:rPr lang="pl-PL" altLang="pl-PL" sz="1700"/>
              <a:t> 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XYZ Sp. z o. o.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ul. Główna 34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02-987 Warszawa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3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30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Dot.: </a:t>
            </a:r>
            <a:r>
              <a:rPr lang="pl-PL" altLang="pl-PL" sz="1700" b="1" i="1" u="sng"/>
              <a:t>numer referencyjny 20/2017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300" i="1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pl-PL" altLang="pl-PL" sz="1300" i="1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l-PL" altLang="pl-PL" sz="1700"/>
              <a:t>Szanowna Pani,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pl-PL" altLang="pl-PL" sz="1700"/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1905000" y="1676400"/>
            <a:ext cx="8458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/>
          </a:p>
        </p:txBody>
      </p:sp>
    </p:spTree>
    <p:extLst>
      <p:ext uri="{BB962C8B-B14F-4D97-AF65-F5344CB8AC3E}">
        <p14:creationId xmlns:p14="http://schemas.microsoft.com/office/powerpoint/2010/main" val="10756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4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4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42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To nie jest poprawny list motywacyjny.</a:t>
            </a:r>
          </a:p>
        </p:txBody>
      </p:sp>
      <p:pic>
        <p:nvPicPr>
          <p:cNvPr id="921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4214" y="1600200"/>
            <a:ext cx="4268787" cy="5257800"/>
          </a:xfrm>
        </p:spPr>
      </p:pic>
    </p:spTree>
    <p:extLst>
      <p:ext uri="{BB962C8B-B14F-4D97-AF65-F5344CB8AC3E}">
        <p14:creationId xmlns:p14="http://schemas.microsoft.com/office/powerpoint/2010/main" val="200705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1625"/>
            <a:ext cx="8229600" cy="838200"/>
          </a:xfrm>
        </p:spPr>
        <p:txBody>
          <a:bodyPr/>
          <a:lstStyle/>
          <a:p>
            <a:pPr algn="l" eaLnBrk="1" hangingPunct="1"/>
            <a:r>
              <a:rPr lang="pl-PL" altLang="pl-PL" smtClean="0"/>
              <a:t>List motywacyjny - rozwinięcie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1"/>
            <a:ext cx="8229600" cy="4525963"/>
          </a:xfrm>
        </p:spPr>
        <p:txBody>
          <a:bodyPr/>
          <a:lstStyle/>
          <a:p>
            <a:pPr eaLnBrk="1" hangingPunct="1"/>
            <a:r>
              <a:rPr lang="pl-PL" altLang="pl-PL" dirty="0" smtClean="0">
                <a:cs typeface="Times New Roman" panose="02020603050405020304" pitchFamily="18" charset="0"/>
              </a:rPr>
              <a:t>Wskazanie </a:t>
            </a:r>
            <a:r>
              <a:rPr lang="pl-PL" altLang="pl-PL" dirty="0" smtClean="0"/>
              <a:t>ź</a:t>
            </a:r>
            <a:r>
              <a:rPr lang="pl-PL" altLang="pl-PL" dirty="0" smtClean="0">
                <a:cs typeface="Times New Roman" panose="02020603050405020304" pitchFamily="18" charset="0"/>
              </a:rPr>
              <a:t>ródła, z którego dowiedziałe</a:t>
            </a:r>
            <a:r>
              <a:rPr lang="pl-PL" altLang="pl-PL" dirty="0" smtClean="0"/>
              <a:t>ś</a:t>
            </a:r>
            <a:r>
              <a:rPr lang="pl-PL" altLang="pl-PL" dirty="0" smtClean="0">
                <a:cs typeface="Times New Roman" panose="02020603050405020304" pitchFamily="18" charset="0"/>
              </a:rPr>
              <a:t> si</a:t>
            </a:r>
            <a:r>
              <a:rPr lang="pl-PL" altLang="pl-PL" dirty="0" smtClean="0"/>
              <a:t>ę</a:t>
            </a:r>
            <a:r>
              <a:rPr lang="pl-PL" altLang="pl-PL" dirty="0" smtClean="0">
                <a:cs typeface="Times New Roman" panose="02020603050405020304" pitchFamily="18" charset="0"/>
              </a:rPr>
              <a:t> o wakacie</a:t>
            </a:r>
            <a:r>
              <a:rPr lang="pl-PL" altLang="pl-PL" dirty="0" smtClean="0"/>
              <a:t>.</a:t>
            </a:r>
          </a:p>
          <a:p>
            <a:pPr eaLnBrk="1" hangingPunct="1"/>
            <a:r>
              <a:rPr lang="pl-PL" altLang="pl-PL" dirty="0" smtClean="0"/>
              <a:t>K</a:t>
            </a:r>
            <a:r>
              <a:rPr lang="pl-PL" altLang="pl-PL" dirty="0" smtClean="0">
                <a:cs typeface="Times New Roman" panose="02020603050405020304" pitchFamily="18" charset="0"/>
              </a:rPr>
              <a:t>rótkie wyja</a:t>
            </a:r>
            <a:r>
              <a:rPr lang="pl-PL" altLang="pl-PL" dirty="0" smtClean="0"/>
              <a:t>ś</a:t>
            </a:r>
            <a:r>
              <a:rPr lang="pl-PL" altLang="pl-PL" dirty="0" smtClean="0">
                <a:cs typeface="Times New Roman" panose="02020603050405020304" pitchFamily="18" charset="0"/>
              </a:rPr>
              <a:t>nienie, dlaczego na to stanowisko aplikujesz i dlaczego do tej firmy.</a:t>
            </a:r>
            <a:endParaRPr lang="pl-PL" altLang="pl-PL" dirty="0" smtClean="0"/>
          </a:p>
          <a:p>
            <a:pPr eaLnBrk="1" hangingPunct="1"/>
            <a:r>
              <a:rPr lang="pl-PL" altLang="pl-PL" dirty="0" smtClean="0"/>
              <a:t>Wykaż</a:t>
            </a:r>
            <a:r>
              <a:rPr lang="pl-PL" altLang="pl-PL" dirty="0" smtClean="0">
                <a:cs typeface="Times New Roman" panose="02020603050405020304" pitchFamily="18" charset="0"/>
              </a:rPr>
              <a:t> konkretn</a:t>
            </a:r>
            <a:r>
              <a:rPr lang="pl-PL" altLang="pl-PL" dirty="0" smtClean="0"/>
              <a:t>e</a:t>
            </a:r>
            <a:r>
              <a:rPr lang="pl-PL" altLang="pl-PL" dirty="0" smtClean="0">
                <a:cs typeface="Times New Roman" panose="02020603050405020304" pitchFamily="18" charset="0"/>
              </a:rPr>
              <a:t> zalety pod k</a:t>
            </a:r>
            <a:r>
              <a:rPr lang="pl-PL" altLang="pl-PL" dirty="0" smtClean="0"/>
              <a:t>ą</a:t>
            </a:r>
            <a:r>
              <a:rPr lang="pl-PL" altLang="pl-PL" dirty="0" smtClean="0">
                <a:cs typeface="Times New Roman" panose="02020603050405020304" pitchFamily="18" charset="0"/>
              </a:rPr>
              <a:t>tem danej firmy i stanowiska. </a:t>
            </a:r>
          </a:p>
          <a:p>
            <a:pPr eaLnBrk="1" hangingPunct="1"/>
            <a:r>
              <a:rPr lang="pl-PL" altLang="pl-PL" dirty="0" smtClean="0">
                <a:cs typeface="Times New Roman" panose="02020603050405020304" pitchFamily="18" charset="0"/>
              </a:rPr>
              <a:t>Napisz o ch</a:t>
            </a:r>
            <a:r>
              <a:rPr lang="pl-PL" altLang="pl-PL" dirty="0" smtClean="0"/>
              <a:t>ęci</a:t>
            </a:r>
            <a:r>
              <a:rPr lang="pl-PL" altLang="pl-PL" dirty="0" smtClean="0">
                <a:cs typeface="Times New Roman" panose="02020603050405020304" pitchFamily="18" charset="0"/>
              </a:rPr>
              <a:t> i gotowo</a:t>
            </a:r>
            <a:r>
              <a:rPr lang="pl-PL" altLang="pl-PL" dirty="0" smtClean="0"/>
              <a:t>ści</a:t>
            </a:r>
            <a:r>
              <a:rPr lang="pl-PL" altLang="pl-PL" dirty="0" smtClean="0">
                <a:cs typeface="Times New Roman" panose="02020603050405020304" pitchFamily="18" charset="0"/>
              </a:rPr>
              <a:t> przybycia na rozmow</a:t>
            </a:r>
            <a:r>
              <a:rPr lang="pl-PL" altLang="pl-PL" dirty="0" smtClean="0"/>
              <a:t>ę.</a:t>
            </a:r>
          </a:p>
          <a:p>
            <a:pPr eaLnBrk="1" hangingPunct="1"/>
            <a:endParaRPr lang="pl-PL" altLang="pl-PL" dirty="0" smtClean="0"/>
          </a:p>
          <a:p>
            <a:pPr eaLnBrk="1" hangingPunct="1"/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33534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361</Words>
  <Application>Microsoft Office PowerPoint</Application>
  <PresentationFormat>Panoramiczny</PresentationFormat>
  <Paragraphs>62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Motyw pakietu Office</vt:lpstr>
      <vt:lpstr>Pisanie list motywacyjnego</vt:lpstr>
      <vt:lpstr>Jak zabrać się za pisanie listu motywacyjnego?</vt:lpstr>
      <vt:lpstr>List motywacyjny</vt:lpstr>
      <vt:lpstr>List motywacyjny - cele</vt:lpstr>
      <vt:lpstr>Zapamiętaj!!!</vt:lpstr>
      <vt:lpstr>List motywacyjny - wstęp</vt:lpstr>
      <vt:lpstr>List motywacyjny - wstęp</vt:lpstr>
      <vt:lpstr>To nie jest poprawny list motywacyjny.</vt:lpstr>
      <vt:lpstr>List motywacyjny - rozwinięcie</vt:lpstr>
      <vt:lpstr>List motywacyjny - zakończenie</vt:lpstr>
      <vt:lpstr>Klauzula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Pisanie CV</dc:title>
  <dc:creator>Ania</dc:creator>
  <cp:lastModifiedBy>przemek</cp:lastModifiedBy>
  <cp:revision>12</cp:revision>
  <dcterms:created xsi:type="dcterms:W3CDTF">2020-05-01T09:17:10Z</dcterms:created>
  <dcterms:modified xsi:type="dcterms:W3CDTF">2021-02-03T19:12:05Z</dcterms:modified>
</cp:coreProperties>
</file>